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  <p:sldMasterId id="2147483779" r:id="rId3"/>
    <p:sldMasterId id="2147483669" r:id="rId4"/>
  </p:sldMasterIdLst>
  <p:notesMasterIdLst>
    <p:notesMasterId r:id="rId17"/>
  </p:notesMasterIdLst>
  <p:sldIdLst>
    <p:sldId id="256" r:id="rId5"/>
    <p:sldId id="524" r:id="rId6"/>
    <p:sldId id="525" r:id="rId7"/>
    <p:sldId id="547" r:id="rId8"/>
    <p:sldId id="545" r:id="rId9"/>
    <p:sldId id="546" r:id="rId10"/>
    <p:sldId id="540" r:id="rId11"/>
    <p:sldId id="542" r:id="rId12"/>
    <p:sldId id="543" r:id="rId13"/>
    <p:sldId id="535" r:id="rId14"/>
    <p:sldId id="544" r:id="rId15"/>
    <p:sldId id="548" r:id="rId16"/>
  </p:sldIdLst>
  <p:sldSz cx="10058400" cy="77724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>
          <p15:clr>
            <a:srgbClr val="A4A3A4"/>
          </p15:clr>
        </p15:guide>
        <p15:guide id="2" pos="31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2776" autoAdjust="0"/>
  </p:normalViewPr>
  <p:slideViewPr>
    <p:cSldViewPr>
      <p:cViewPr varScale="1">
        <p:scale>
          <a:sx n="58" d="100"/>
          <a:sy n="58" d="100"/>
        </p:scale>
        <p:origin x="1308" y="256"/>
      </p:cViewPr>
      <p:guideLst>
        <p:guide orient="horz" pos="2448"/>
        <p:guide pos="316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50" d="100"/>
          <a:sy n="50" d="100"/>
        </p:scale>
        <p:origin x="2640" y="2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3213FC2-A2B3-4F6A-ACED-269F7B95C5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AAC1F90-ACA0-4516-A801-B4C6AE97B8D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934AE844-4C11-4DED-B1B7-96E1ED5D098A}" type="datetimeFigureOut">
              <a:rPr lang="zh-CN" altLang="en-US"/>
              <a:pPr>
                <a:defRPr/>
              </a:pPr>
              <a:t>2022/3/24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597CC3C0-0161-4D8D-BCD1-D7D9F9254C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110F6384-5224-4BB9-AE6A-03BB10FC9A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9AB138F-D431-42F7-8A82-DD088FCA8FA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792CC1-E5E1-4F1D-B554-6ABAE402B7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AA55594-3D87-4E43-A75B-8E96A5330F75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AB847751-8FD7-40B6-949D-F5584F44A1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77FAF1D-B1BF-4BE0-BC2B-0E095223226D}" type="slidenum">
              <a:rPr lang="zh-CN" altLang="en-US"/>
              <a:pPr eaLnBrk="1" hangingPunct="1"/>
              <a:t>2</a:t>
            </a:fld>
            <a:endParaRPr lang="en-US" altLang="zh-CN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69AE2D83-B1F8-4D3F-A224-03C131362D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4EAEF0FC-C6C1-4DC8-A399-85CE5BCBE1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AB847751-8FD7-40B6-949D-F5584F44A1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77FAF1D-B1BF-4BE0-BC2B-0E095223226D}" type="slidenum">
              <a:rPr lang="zh-CN" altLang="en-US"/>
              <a:pPr eaLnBrk="1" hangingPunct="1"/>
              <a:t>11</a:t>
            </a:fld>
            <a:endParaRPr lang="en-US" altLang="zh-CN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69AE2D83-B1F8-4D3F-A224-03C131362D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4EAEF0FC-C6C1-4DC8-A399-85CE5BCBE1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6907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AB847751-8FD7-40B6-949D-F5584F44A1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77FAF1D-B1BF-4BE0-BC2B-0E095223226D}" type="slidenum">
              <a:rPr lang="zh-CN" altLang="en-US"/>
              <a:pPr eaLnBrk="1" hangingPunct="1"/>
              <a:t>12</a:t>
            </a:fld>
            <a:endParaRPr lang="en-US" altLang="zh-CN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69AE2D83-B1F8-4D3F-A224-03C131362D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4EAEF0FC-C6C1-4DC8-A399-85CE5BCBE1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762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AB847751-8FD7-40B6-949D-F5584F44A1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77FAF1D-B1BF-4BE0-BC2B-0E095223226D}" type="slidenum">
              <a:rPr lang="zh-CN" altLang="en-US"/>
              <a:pPr eaLnBrk="1" hangingPunct="1"/>
              <a:t>3</a:t>
            </a:fld>
            <a:endParaRPr lang="en-US" altLang="zh-CN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69AE2D83-B1F8-4D3F-A224-03C131362D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4EAEF0FC-C6C1-4DC8-A399-85CE5BCBE1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4987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AB847751-8FD7-40B6-949D-F5584F44A1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77FAF1D-B1BF-4BE0-BC2B-0E095223226D}" type="slidenum">
              <a:rPr lang="zh-CN" altLang="en-US"/>
              <a:pPr eaLnBrk="1" hangingPunct="1"/>
              <a:t>4</a:t>
            </a:fld>
            <a:endParaRPr lang="en-US" altLang="zh-CN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69AE2D83-B1F8-4D3F-A224-03C131362D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4EAEF0FC-C6C1-4DC8-A399-85CE5BCBE1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/>
              <a:t>通用场景描述（</a:t>
            </a:r>
            <a:r>
              <a:rPr lang="en-US" altLang="zh-CN" dirty="0"/>
              <a:t>USD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390867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AB847751-8FD7-40B6-949D-F5584F44A1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77FAF1D-B1BF-4BE0-BC2B-0E095223226D}" type="slidenum">
              <a:rPr lang="zh-CN" altLang="en-US"/>
              <a:pPr eaLnBrk="1" hangingPunct="1"/>
              <a:t>5</a:t>
            </a:fld>
            <a:endParaRPr lang="en-US" altLang="zh-CN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69AE2D83-B1F8-4D3F-A224-03C131362D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4EAEF0FC-C6C1-4DC8-A399-85CE5BCBE1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008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AB847751-8FD7-40B6-949D-F5584F44A1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77FAF1D-B1BF-4BE0-BC2B-0E095223226D}" type="slidenum">
              <a:rPr lang="zh-CN" altLang="en-US"/>
              <a:pPr eaLnBrk="1" hangingPunct="1"/>
              <a:t>6</a:t>
            </a:fld>
            <a:endParaRPr lang="en-US" altLang="zh-CN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69AE2D83-B1F8-4D3F-A224-03C131362D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4EAEF0FC-C6C1-4DC8-A399-85CE5BCBE1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005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AB847751-8FD7-40B6-949D-F5584F44A1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77FAF1D-B1BF-4BE0-BC2B-0E095223226D}" type="slidenum">
              <a:rPr lang="zh-CN" altLang="en-US"/>
              <a:pPr eaLnBrk="1" hangingPunct="1"/>
              <a:t>7</a:t>
            </a:fld>
            <a:endParaRPr lang="en-US" altLang="zh-CN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69AE2D83-B1F8-4D3F-A224-03C131362D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4EAEF0FC-C6C1-4DC8-A399-85CE5BCBE1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58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AB847751-8FD7-40B6-949D-F5584F44A1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77FAF1D-B1BF-4BE0-BC2B-0E095223226D}" type="slidenum">
              <a:rPr lang="zh-CN" altLang="en-US"/>
              <a:pPr eaLnBrk="1" hangingPunct="1"/>
              <a:t>8</a:t>
            </a:fld>
            <a:endParaRPr lang="en-US" altLang="zh-CN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69AE2D83-B1F8-4D3F-A224-03C131362D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4EAEF0FC-C6C1-4DC8-A399-85CE5BCBE1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640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AB847751-8FD7-40B6-949D-F5584F44A1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77FAF1D-B1BF-4BE0-BC2B-0E095223226D}" type="slidenum">
              <a:rPr lang="zh-CN" altLang="en-US"/>
              <a:pPr eaLnBrk="1" hangingPunct="1"/>
              <a:t>9</a:t>
            </a:fld>
            <a:endParaRPr lang="en-US" altLang="zh-CN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69AE2D83-B1F8-4D3F-A224-03C131362D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4EAEF0FC-C6C1-4DC8-A399-85CE5BCBE1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144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AB847751-8FD7-40B6-949D-F5584F44A1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77FAF1D-B1BF-4BE0-BC2B-0E095223226D}" type="slidenum">
              <a:rPr lang="zh-CN" altLang="en-US"/>
              <a:pPr eaLnBrk="1" hangingPunct="1"/>
              <a:t>10</a:t>
            </a:fld>
            <a:endParaRPr lang="en-US" altLang="zh-CN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69AE2D83-B1F8-4D3F-A224-03C131362D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4EAEF0FC-C6C1-4DC8-A399-85CE5BCBE1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19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077869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64523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2920" y="1314432"/>
            <a:ext cx="8858312" cy="3324272"/>
          </a:xfrm>
          <a:prstGeom prst="rect">
            <a:avLst/>
          </a:prstGeom>
        </p:spPr>
        <p:txBody>
          <a:bodyPr lIns="101882" tIns="50941" rIns="101882" bIns="50941">
            <a:spAutoFit/>
          </a:bodyPr>
          <a:lstStyle>
            <a:lvl1pPr>
              <a:buFont typeface="Wingdings" pitchFamily="2" charset="2"/>
              <a:buChar char="Ø"/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buSzPct val="80000"/>
              <a:buFont typeface="Wingdings" pitchFamily="2" charset="2"/>
              <a:buChar char="l"/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37454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96835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2920" y="1314432"/>
            <a:ext cx="8858312" cy="3324272"/>
          </a:xfrm>
          <a:prstGeom prst="rect">
            <a:avLst/>
          </a:prstGeom>
        </p:spPr>
        <p:txBody>
          <a:bodyPr lIns="101882" tIns="50941" rIns="101882" bIns="50941">
            <a:spAutoFit/>
          </a:bodyPr>
          <a:lstStyle>
            <a:lvl1pPr>
              <a:buFont typeface="Wingdings" pitchFamily="2" charset="2"/>
              <a:buChar char="Ø"/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buSzPct val="80000"/>
              <a:buFont typeface="Wingdings" pitchFamily="2" charset="2"/>
              <a:buChar char="l"/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99781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8388" y="68263"/>
            <a:ext cx="8570912" cy="795337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40127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76A4DB3-2EA6-49F0-A162-B7F7D02724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3238" y="7204075"/>
            <a:ext cx="2346325" cy="414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AA95B62B-10F8-4759-8D2D-57A80CD45BE7}" type="datetimeFigureOut">
              <a:rPr lang="zh-CN" altLang="en-US"/>
              <a:pPr>
                <a:defRPr/>
              </a:pPr>
              <a:t>2022/3/24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91AB38-4162-441E-B2D7-CBD986F3F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36938" y="7204075"/>
            <a:ext cx="3184525" cy="414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F36B9D-1513-4BA6-B91C-B452A9446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08838" y="7204075"/>
            <a:ext cx="2346325" cy="4143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637F45B2-4BA8-416C-BE15-9DF14F14A3A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709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gif"/><Relationship Id="rId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0">
            <a:extLst>
              <a:ext uri="{FF2B5EF4-FFF2-40B4-BE49-F238E27FC236}">
                <a16:creationId xmlns:a16="http://schemas.microsoft.com/office/drawing/2014/main" id="{8BB507B5-3178-4DCC-8C54-C06CD7B7E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215188"/>
            <a:ext cx="10058400" cy="557212"/>
          </a:xfrm>
          <a:prstGeom prst="rect">
            <a:avLst/>
          </a:prstGeom>
          <a:gradFill rotWithShape="1">
            <a:gsLst>
              <a:gs pos="0">
                <a:srgbClr val="7889FB"/>
              </a:gs>
              <a:gs pos="100000">
                <a:srgbClr val="383F74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b="1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电子科技大学</a:t>
            </a:r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06784A9E-7305-45C6-BB85-A4AF8F935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4375" y="6818313"/>
            <a:ext cx="3938588" cy="63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882" tIns="50941" rIns="101882" bIns="50941"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altLang="zh-CN">
              <a:latin typeface="Times New Roman" pitchFamily="18" charset="0"/>
            </a:endParaRPr>
          </a:p>
        </p:txBody>
      </p:sp>
      <p:pic>
        <p:nvPicPr>
          <p:cNvPr id="1028" name="Picture 21" descr="uestc">
            <a:extLst>
              <a:ext uri="{FF2B5EF4-FFF2-40B4-BE49-F238E27FC236}">
                <a16:creationId xmlns:a16="http://schemas.microsoft.com/office/drawing/2014/main" id="{D8E80C84-E756-4C8F-8BA6-E80146B13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025" y="7204075"/>
            <a:ext cx="593725" cy="6111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8">
            <a:extLst>
              <a:ext uri="{FF2B5EF4-FFF2-40B4-BE49-F238E27FC236}">
                <a16:creationId xmlns:a16="http://schemas.microsoft.com/office/drawing/2014/main" id="{18A5E9E8-AC0D-4DAD-BE5A-59879FC65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57150"/>
            <a:ext cx="2154238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0" descr="{8057348F-AE80-19C6-F671-2702B1E7A559}">
            <a:extLst>
              <a:ext uri="{FF2B5EF4-FFF2-40B4-BE49-F238E27FC236}">
                <a16:creationId xmlns:a16="http://schemas.microsoft.com/office/drawing/2014/main" id="{DE0FA69E-F3F6-4F93-B030-0C4620CD806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463" y="0"/>
            <a:ext cx="1387475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266" name="AutoShape 2" descr="http://t11.baidu.com/it/u=975435960,157200472&amp;fm=21&amp;gp=0.jpg">
            <a:extLst>
              <a:ext uri="{FF2B5EF4-FFF2-40B4-BE49-F238E27FC236}">
                <a16:creationId xmlns:a16="http://schemas.microsoft.com/office/drawing/2014/main" id="{344C1DFE-79D2-4157-93C4-5F96CE4E75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9388" y="-163513"/>
            <a:ext cx="336550" cy="344488"/>
          </a:xfrm>
          <a:prstGeom prst="rect">
            <a:avLst/>
          </a:prstGeom>
          <a:noFill/>
        </p:spPr>
        <p:txBody>
          <a:bodyPr lIns="101882" tIns="50941" rIns="101882" bIns="50941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</a:endParaRPr>
          </a:p>
        </p:txBody>
      </p:sp>
      <p:pic>
        <p:nvPicPr>
          <p:cNvPr id="1032" name="图片 22" descr="704257_163054001621_2.jpg">
            <a:extLst>
              <a:ext uri="{FF2B5EF4-FFF2-40B4-BE49-F238E27FC236}">
                <a16:creationId xmlns:a16="http://schemas.microsoft.com/office/drawing/2014/main" id="{69A22034-9C4E-4E71-AB3B-DCC25276BE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3" t="3935" r="19861" b="9435"/>
          <a:stretch>
            <a:fillRect/>
          </a:stretch>
        </p:blipFill>
        <p:spPr bwMode="auto">
          <a:xfrm>
            <a:off x="6523038" y="90488"/>
            <a:ext cx="1341437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图片 23" descr="ws_17F.tmp">
            <a:extLst>
              <a:ext uri="{FF2B5EF4-FFF2-40B4-BE49-F238E27FC236}">
                <a16:creationId xmlns:a16="http://schemas.microsoft.com/office/drawing/2014/main" id="{568509FF-46CB-4C5D-89D8-0B2A08D47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51" t="27409" r="7018" b="17586"/>
          <a:stretch>
            <a:fillRect/>
          </a:stretch>
        </p:blipFill>
        <p:spPr bwMode="auto">
          <a:xfrm>
            <a:off x="482600" y="7938"/>
            <a:ext cx="752475" cy="154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图片 25" descr="20110920185400927.jpg">
            <a:extLst>
              <a:ext uri="{FF2B5EF4-FFF2-40B4-BE49-F238E27FC236}">
                <a16:creationId xmlns:a16="http://schemas.microsoft.com/office/drawing/2014/main" id="{A74F2924-952A-40EC-B204-83EE8E9D6E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68" t="2132" r="2000" b="5251"/>
          <a:stretch>
            <a:fillRect/>
          </a:stretch>
        </p:blipFill>
        <p:spPr bwMode="auto">
          <a:xfrm>
            <a:off x="8696325" y="107950"/>
            <a:ext cx="879475" cy="155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</p:sldLayoutIdLst>
  <p:transition/>
  <p:txStyles>
    <p:titleStyle>
      <a:lvl1pPr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5pPr>
      <a:lvl6pPr marL="509412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6pPr>
      <a:lvl7pPr marL="1018824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7pPr>
      <a:lvl8pPr marL="1528237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8pPr>
      <a:lvl9pPr marL="2037649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9pPr>
    </p:titleStyle>
    <p:bodyStyle>
      <a:lvl1pPr marL="395288" indent="-3952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tx1"/>
        </a:buClr>
        <a:buSzPct val="90000"/>
        <a:buFont typeface="Wingdings" panose="05000000000000000000" pitchFamily="2" charset="2"/>
        <a:buChar char="Ø"/>
        <a:defRPr sz="3100">
          <a:solidFill>
            <a:schemeClr val="tx1"/>
          </a:solidFill>
          <a:latin typeface="+mn-lt"/>
          <a:ea typeface="+mn-ea"/>
          <a:cs typeface="+mn-cs"/>
        </a:defRPr>
      </a:lvl1pPr>
      <a:lvl2pPr marL="1001713" indent="-4064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000066"/>
        </a:buClr>
        <a:buSzPct val="70000"/>
        <a:buFont typeface="Wingdings" panose="05000000000000000000" pitchFamily="2" charset="2"/>
        <a:buChar char="u"/>
        <a:defRPr sz="3100">
          <a:solidFill>
            <a:schemeClr val="tx1"/>
          </a:solidFill>
          <a:latin typeface="+mn-lt"/>
          <a:ea typeface="+mn-ea"/>
        </a:defRPr>
      </a:lvl2pPr>
      <a:lvl3pPr marL="1392238" indent="-1905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sz="3100">
          <a:solidFill>
            <a:schemeClr val="tx1"/>
          </a:solidFill>
          <a:latin typeface="+mn-lt"/>
          <a:ea typeface="+mn-ea"/>
        </a:defRPr>
      </a:lvl3pPr>
      <a:lvl4pPr marL="1784350" indent="-1905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sz="3100">
          <a:solidFill>
            <a:schemeClr val="tx1"/>
          </a:solidFill>
          <a:latin typeface="+mn-lt"/>
          <a:ea typeface="+mn-ea"/>
        </a:defRPr>
      </a:lvl4pPr>
      <a:lvl5pPr marL="2174875" indent="-1905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3100">
          <a:solidFill>
            <a:schemeClr val="tx1"/>
          </a:solidFill>
          <a:latin typeface="+mn-lt"/>
          <a:ea typeface="+mn-ea"/>
        </a:defRPr>
      </a:lvl5pPr>
      <a:lvl6pPr marL="2685027" indent="-19103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3100">
          <a:solidFill>
            <a:schemeClr val="tx1"/>
          </a:solidFill>
          <a:latin typeface="+mn-lt"/>
          <a:ea typeface="+mn-ea"/>
        </a:defRPr>
      </a:lvl6pPr>
      <a:lvl7pPr marL="3194439" indent="-19103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3100">
          <a:solidFill>
            <a:schemeClr val="tx1"/>
          </a:solidFill>
          <a:latin typeface="+mn-lt"/>
          <a:ea typeface="+mn-ea"/>
        </a:defRPr>
      </a:lvl7pPr>
      <a:lvl8pPr marL="3703851" indent="-19103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3100">
          <a:solidFill>
            <a:schemeClr val="tx1"/>
          </a:solidFill>
          <a:latin typeface="+mn-lt"/>
          <a:ea typeface="+mn-ea"/>
        </a:defRPr>
      </a:lvl8pPr>
      <a:lvl9pPr marL="4213264" indent="-19103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3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Line 4">
            <a:extLst>
              <a:ext uri="{FF2B5EF4-FFF2-40B4-BE49-F238E27FC236}">
                <a16:creationId xmlns:a16="http://schemas.microsoft.com/office/drawing/2014/main" id="{FCA42FBB-0B3A-4557-B282-30A1DE500F9C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5132388" y="-3595688"/>
            <a:ext cx="0" cy="9020175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</p:spPr>
        <p:txBody>
          <a:bodyPr lIns="101870" tIns="50935" rIns="101870" bIns="5093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</a:endParaRPr>
          </a:p>
        </p:txBody>
      </p:sp>
      <p:sp>
        <p:nvSpPr>
          <p:cNvPr id="2051" name="Rectangle 5">
            <a:extLst>
              <a:ext uri="{FF2B5EF4-FFF2-40B4-BE49-F238E27FC236}">
                <a16:creationId xmlns:a16="http://schemas.microsoft.com/office/drawing/2014/main" id="{86D82148-5104-4A5B-8C29-7BF6AE01CA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68388" y="68263"/>
            <a:ext cx="8570912" cy="79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870" tIns="50935" rIns="101870" bIns="50935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en-GB" altLang="zh-CN"/>
          </a:p>
        </p:txBody>
      </p:sp>
      <p:sp>
        <p:nvSpPr>
          <p:cNvPr id="1030" name="Text Box 7">
            <a:extLst>
              <a:ext uri="{FF2B5EF4-FFF2-40B4-BE49-F238E27FC236}">
                <a16:creationId xmlns:a16="http://schemas.microsoft.com/office/drawing/2014/main" id="{BED2E446-90BF-431F-BD61-32B25A7C1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3725" y="7275513"/>
            <a:ext cx="4635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870" tIns="50935" rIns="101870" bIns="50935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endParaRPr lang="en-US" altLang="zh-CN">
              <a:latin typeface="Arial" charset="0"/>
            </a:endParaRPr>
          </a:p>
        </p:txBody>
      </p:sp>
      <p:sp>
        <p:nvSpPr>
          <p:cNvPr id="1031" name="Rectangle 20">
            <a:extLst>
              <a:ext uri="{FF2B5EF4-FFF2-40B4-BE49-F238E27FC236}">
                <a16:creationId xmlns:a16="http://schemas.microsoft.com/office/drawing/2014/main" id="{CD54D406-9D1F-4BE2-924A-13DA78A02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215188"/>
            <a:ext cx="10058400" cy="557212"/>
          </a:xfrm>
          <a:prstGeom prst="rect">
            <a:avLst/>
          </a:prstGeom>
          <a:gradFill rotWithShape="1">
            <a:gsLst>
              <a:gs pos="0">
                <a:srgbClr val="7889FB"/>
              </a:gs>
              <a:gs pos="100000">
                <a:srgbClr val="383F74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1870" tIns="50935" rIns="101870" bIns="5093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b="1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计算机三维动画技术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441C66-C595-4C4C-BCA6-ACFAD2E3A563}"/>
              </a:ext>
            </a:extLst>
          </p:cNvPr>
          <p:cNvSpPr/>
          <p:nvPr/>
        </p:nvSpPr>
        <p:spPr>
          <a:xfrm>
            <a:off x="8729663" y="7312025"/>
            <a:ext cx="1197989" cy="379864"/>
          </a:xfrm>
          <a:prstGeom prst="rect">
            <a:avLst/>
          </a:prstGeom>
        </p:spPr>
        <p:txBody>
          <a:bodyPr wrap="none" lIns="101870" tIns="50935" rIns="101870" bIns="50935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i="1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2022</a:t>
            </a:r>
            <a:r>
              <a:rPr lang="zh-CN" altLang="en-US" b="1" i="1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年春</a:t>
            </a:r>
            <a:endParaRPr lang="zh-CN" altLang="en-US" b="1" i="1" dirty="0">
              <a:solidFill>
                <a:schemeClr val="bg1"/>
              </a:solidFill>
              <a:latin typeface="华文新魏" pitchFamily="2" charset="-122"/>
              <a:ea typeface="华文新魏" pitchFamily="2" charset="-122"/>
            </a:endParaRPr>
          </a:p>
        </p:txBody>
      </p:sp>
      <p:pic>
        <p:nvPicPr>
          <p:cNvPr id="2055" name="Picture 21" descr="uestc">
            <a:extLst>
              <a:ext uri="{FF2B5EF4-FFF2-40B4-BE49-F238E27FC236}">
                <a16:creationId xmlns:a16="http://schemas.microsoft.com/office/drawing/2014/main" id="{BDA436C9-9A6D-4060-9471-535464AFF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23913" cy="849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5pPr>
      <a:lvl6pPr marL="509352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6pPr>
      <a:lvl7pPr marL="1018705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7pPr>
      <a:lvl8pPr marL="1528058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8pPr>
      <a:lvl9pPr marL="2037411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9pPr>
    </p:titleStyle>
    <p:bodyStyle>
      <a:lvl1pPr marL="395288" indent="-395288" algn="l" rtl="0" eaLnBrk="0" fontAlgn="base" hangingPunct="0">
        <a:lnSpc>
          <a:spcPct val="120000"/>
        </a:lnSpc>
        <a:spcBef>
          <a:spcPts val="675"/>
        </a:spcBef>
        <a:spcAft>
          <a:spcPct val="0"/>
        </a:spcAft>
        <a:buClr>
          <a:schemeClr val="tx1"/>
        </a:buClr>
        <a:buSzPct val="90000"/>
        <a:buFont typeface="Wingdings" panose="05000000000000000000" pitchFamily="2" charset="2"/>
        <a:buChar char="•"/>
        <a:defRPr sz="3100" b="1">
          <a:solidFill>
            <a:schemeClr val="tx1"/>
          </a:solidFill>
          <a:latin typeface="楷体_GB2312" pitchFamily="49" charset="-122"/>
          <a:ea typeface="楷体_GB2312" pitchFamily="49" charset="-122"/>
          <a:cs typeface="+mn-cs"/>
        </a:defRPr>
      </a:lvl1pPr>
      <a:lvl2pPr marL="1001713" indent="-406400" algn="l" rtl="0" eaLnBrk="0" fontAlgn="base" hangingPunct="0">
        <a:lnSpc>
          <a:spcPct val="120000"/>
        </a:lnSpc>
        <a:spcBef>
          <a:spcPts val="675"/>
        </a:spcBef>
        <a:spcAft>
          <a:spcPct val="0"/>
        </a:spcAft>
        <a:buSzPct val="100000"/>
        <a:buFont typeface="Wingdings" panose="05000000000000000000" pitchFamily="2" charset="2"/>
        <a:buChar char="Ø"/>
        <a:defRPr sz="3100" b="1">
          <a:solidFill>
            <a:schemeClr val="tx1"/>
          </a:solidFill>
          <a:latin typeface="楷体_GB2312" pitchFamily="49" charset="-122"/>
          <a:ea typeface="楷体_GB2312" pitchFamily="49" charset="-122"/>
        </a:defRPr>
      </a:lvl2pPr>
      <a:lvl3pPr marL="1697038" indent="-493713" algn="l" rtl="0" eaLnBrk="0" fontAlgn="base" hangingPunct="0">
        <a:lnSpc>
          <a:spcPct val="120000"/>
        </a:lnSpc>
        <a:spcBef>
          <a:spcPts val="675"/>
        </a:spcBef>
        <a:spcAft>
          <a:spcPct val="0"/>
        </a:spcAft>
        <a:buSzPct val="80000"/>
        <a:buFont typeface="Wingdings" panose="05000000000000000000" pitchFamily="2" charset="2"/>
        <a:buChar char="l"/>
        <a:defRPr sz="3100" b="1">
          <a:solidFill>
            <a:schemeClr val="tx1"/>
          </a:solidFill>
          <a:latin typeface="楷体_GB2312" pitchFamily="49" charset="-122"/>
          <a:ea typeface="楷体_GB2312" pitchFamily="49" charset="-122"/>
        </a:defRPr>
      </a:lvl3pPr>
      <a:lvl4pPr marL="1784350" indent="-190500" algn="l" rtl="0" eaLnBrk="0" fontAlgn="base" hangingPunct="0">
        <a:lnSpc>
          <a:spcPct val="120000"/>
        </a:lnSpc>
        <a:spcBef>
          <a:spcPts val="675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sz="3100" b="1">
          <a:solidFill>
            <a:schemeClr val="tx1"/>
          </a:solidFill>
          <a:latin typeface="楷体_GB2312" pitchFamily="49" charset="-122"/>
          <a:ea typeface="楷体_GB2312" pitchFamily="49" charset="-122"/>
        </a:defRPr>
      </a:lvl4pPr>
      <a:lvl5pPr marL="2174875" indent="-190500" algn="l" rtl="0" eaLnBrk="0" fontAlgn="base" hangingPunct="0">
        <a:lnSpc>
          <a:spcPct val="120000"/>
        </a:lnSpc>
        <a:spcBef>
          <a:spcPts val="675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3100" b="1">
          <a:solidFill>
            <a:schemeClr val="tx1"/>
          </a:solidFill>
          <a:latin typeface="楷体_GB2312" pitchFamily="49" charset="-122"/>
          <a:ea typeface="楷体_GB2312" pitchFamily="49" charset="-122"/>
        </a:defRPr>
      </a:lvl5pPr>
      <a:lvl6pPr marL="2684713" indent="-191007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3100">
          <a:solidFill>
            <a:schemeClr val="tx1"/>
          </a:solidFill>
          <a:latin typeface="+mn-lt"/>
          <a:ea typeface="+mn-ea"/>
        </a:defRPr>
      </a:lvl6pPr>
      <a:lvl7pPr marL="3194066" indent="-191007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3100">
          <a:solidFill>
            <a:schemeClr val="tx1"/>
          </a:solidFill>
          <a:latin typeface="+mn-lt"/>
          <a:ea typeface="+mn-ea"/>
        </a:defRPr>
      </a:lvl7pPr>
      <a:lvl8pPr marL="3703418" indent="-191007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3100">
          <a:solidFill>
            <a:schemeClr val="tx1"/>
          </a:solidFill>
          <a:latin typeface="+mn-lt"/>
          <a:ea typeface="+mn-ea"/>
        </a:defRPr>
      </a:lvl8pPr>
      <a:lvl9pPr marL="4212771" indent="-191007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3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352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705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058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411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6764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116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469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4821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Line 4">
            <a:extLst>
              <a:ext uri="{FF2B5EF4-FFF2-40B4-BE49-F238E27FC236}">
                <a16:creationId xmlns:a16="http://schemas.microsoft.com/office/drawing/2014/main" id="{FCA42FBB-0B3A-4557-B282-30A1DE500F9C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5132388" y="-3595688"/>
            <a:ext cx="0" cy="9020175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</p:spPr>
        <p:txBody>
          <a:bodyPr lIns="101870" tIns="50935" rIns="101870" bIns="5093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</a:endParaRPr>
          </a:p>
        </p:txBody>
      </p:sp>
      <p:sp>
        <p:nvSpPr>
          <p:cNvPr id="2051" name="Rectangle 5">
            <a:extLst>
              <a:ext uri="{FF2B5EF4-FFF2-40B4-BE49-F238E27FC236}">
                <a16:creationId xmlns:a16="http://schemas.microsoft.com/office/drawing/2014/main" id="{86D82148-5104-4A5B-8C29-7BF6AE01CA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68388" y="68263"/>
            <a:ext cx="8570912" cy="79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870" tIns="50935" rIns="101870" bIns="50935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en-GB" altLang="zh-CN"/>
          </a:p>
        </p:txBody>
      </p:sp>
      <p:sp>
        <p:nvSpPr>
          <p:cNvPr id="1030" name="Text Box 7">
            <a:extLst>
              <a:ext uri="{FF2B5EF4-FFF2-40B4-BE49-F238E27FC236}">
                <a16:creationId xmlns:a16="http://schemas.microsoft.com/office/drawing/2014/main" id="{BED2E446-90BF-431F-BD61-32B25A7C1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3725" y="7275513"/>
            <a:ext cx="4635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870" tIns="50935" rIns="101870" bIns="50935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endParaRPr lang="en-US" altLang="zh-CN">
              <a:latin typeface="Arial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441C66-C595-4C4C-BCA6-ACFAD2E3A563}"/>
              </a:ext>
            </a:extLst>
          </p:cNvPr>
          <p:cNvSpPr/>
          <p:nvPr/>
        </p:nvSpPr>
        <p:spPr>
          <a:xfrm>
            <a:off x="8729663" y="7312025"/>
            <a:ext cx="1157913" cy="379864"/>
          </a:xfrm>
          <a:prstGeom prst="rect">
            <a:avLst/>
          </a:prstGeom>
        </p:spPr>
        <p:txBody>
          <a:bodyPr wrap="none" lIns="101870" tIns="50935" rIns="101870" bIns="50935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i="1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2021</a:t>
            </a:r>
            <a:r>
              <a:rPr lang="zh-CN" altLang="en-US" b="1" i="1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年春</a:t>
            </a:r>
          </a:p>
        </p:txBody>
      </p:sp>
      <p:pic>
        <p:nvPicPr>
          <p:cNvPr id="2055" name="Picture 21" descr="uestc">
            <a:extLst>
              <a:ext uri="{FF2B5EF4-FFF2-40B4-BE49-F238E27FC236}">
                <a16:creationId xmlns:a16="http://schemas.microsoft.com/office/drawing/2014/main" id="{BDA436C9-9A6D-4060-9471-535464AFF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23913" cy="849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0205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5pPr>
      <a:lvl6pPr marL="509352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6pPr>
      <a:lvl7pPr marL="1018705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7pPr>
      <a:lvl8pPr marL="1528058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8pPr>
      <a:lvl9pPr marL="2037411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9pPr>
    </p:titleStyle>
    <p:bodyStyle>
      <a:lvl1pPr marL="395288" indent="-395288" algn="l" rtl="0" eaLnBrk="0" fontAlgn="base" hangingPunct="0">
        <a:lnSpc>
          <a:spcPct val="120000"/>
        </a:lnSpc>
        <a:spcBef>
          <a:spcPts val="675"/>
        </a:spcBef>
        <a:spcAft>
          <a:spcPct val="0"/>
        </a:spcAft>
        <a:buClr>
          <a:schemeClr val="tx1"/>
        </a:buClr>
        <a:buSzPct val="90000"/>
        <a:buFont typeface="Wingdings" panose="05000000000000000000" pitchFamily="2" charset="2"/>
        <a:buChar char="•"/>
        <a:defRPr sz="3100" b="1">
          <a:solidFill>
            <a:schemeClr val="tx1"/>
          </a:solidFill>
          <a:latin typeface="楷体_GB2312" pitchFamily="49" charset="-122"/>
          <a:ea typeface="楷体_GB2312" pitchFamily="49" charset="-122"/>
          <a:cs typeface="+mn-cs"/>
        </a:defRPr>
      </a:lvl1pPr>
      <a:lvl2pPr marL="1001713" indent="-406400" algn="l" rtl="0" eaLnBrk="0" fontAlgn="base" hangingPunct="0">
        <a:lnSpc>
          <a:spcPct val="120000"/>
        </a:lnSpc>
        <a:spcBef>
          <a:spcPts val="675"/>
        </a:spcBef>
        <a:spcAft>
          <a:spcPct val="0"/>
        </a:spcAft>
        <a:buSzPct val="100000"/>
        <a:buFont typeface="Wingdings" panose="05000000000000000000" pitchFamily="2" charset="2"/>
        <a:buChar char="Ø"/>
        <a:defRPr sz="3100" b="1">
          <a:solidFill>
            <a:schemeClr val="tx1"/>
          </a:solidFill>
          <a:latin typeface="楷体_GB2312" pitchFamily="49" charset="-122"/>
          <a:ea typeface="楷体_GB2312" pitchFamily="49" charset="-122"/>
        </a:defRPr>
      </a:lvl2pPr>
      <a:lvl3pPr marL="1697038" indent="-493713" algn="l" rtl="0" eaLnBrk="0" fontAlgn="base" hangingPunct="0">
        <a:lnSpc>
          <a:spcPct val="120000"/>
        </a:lnSpc>
        <a:spcBef>
          <a:spcPts val="675"/>
        </a:spcBef>
        <a:spcAft>
          <a:spcPct val="0"/>
        </a:spcAft>
        <a:buSzPct val="80000"/>
        <a:buFont typeface="Wingdings" panose="05000000000000000000" pitchFamily="2" charset="2"/>
        <a:buChar char="l"/>
        <a:defRPr sz="3100" b="1">
          <a:solidFill>
            <a:schemeClr val="tx1"/>
          </a:solidFill>
          <a:latin typeface="楷体_GB2312" pitchFamily="49" charset="-122"/>
          <a:ea typeface="楷体_GB2312" pitchFamily="49" charset="-122"/>
        </a:defRPr>
      </a:lvl3pPr>
      <a:lvl4pPr marL="1784350" indent="-190500" algn="l" rtl="0" eaLnBrk="0" fontAlgn="base" hangingPunct="0">
        <a:lnSpc>
          <a:spcPct val="120000"/>
        </a:lnSpc>
        <a:spcBef>
          <a:spcPts val="675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sz="3100" b="1">
          <a:solidFill>
            <a:schemeClr val="tx1"/>
          </a:solidFill>
          <a:latin typeface="楷体_GB2312" pitchFamily="49" charset="-122"/>
          <a:ea typeface="楷体_GB2312" pitchFamily="49" charset="-122"/>
        </a:defRPr>
      </a:lvl4pPr>
      <a:lvl5pPr marL="2174875" indent="-190500" algn="l" rtl="0" eaLnBrk="0" fontAlgn="base" hangingPunct="0">
        <a:lnSpc>
          <a:spcPct val="120000"/>
        </a:lnSpc>
        <a:spcBef>
          <a:spcPts val="675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3100" b="1">
          <a:solidFill>
            <a:schemeClr val="tx1"/>
          </a:solidFill>
          <a:latin typeface="楷体_GB2312" pitchFamily="49" charset="-122"/>
          <a:ea typeface="楷体_GB2312" pitchFamily="49" charset="-122"/>
        </a:defRPr>
      </a:lvl5pPr>
      <a:lvl6pPr marL="2684713" indent="-191007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3100">
          <a:solidFill>
            <a:schemeClr val="tx1"/>
          </a:solidFill>
          <a:latin typeface="+mn-lt"/>
          <a:ea typeface="+mn-ea"/>
        </a:defRPr>
      </a:lvl6pPr>
      <a:lvl7pPr marL="3194066" indent="-191007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3100">
          <a:solidFill>
            <a:schemeClr val="tx1"/>
          </a:solidFill>
          <a:latin typeface="+mn-lt"/>
          <a:ea typeface="+mn-ea"/>
        </a:defRPr>
      </a:lvl7pPr>
      <a:lvl8pPr marL="3703418" indent="-191007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3100">
          <a:solidFill>
            <a:schemeClr val="tx1"/>
          </a:solidFill>
          <a:latin typeface="+mn-lt"/>
          <a:ea typeface="+mn-ea"/>
        </a:defRPr>
      </a:lvl8pPr>
      <a:lvl9pPr marL="4212771" indent="-191007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3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352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705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058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411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6764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116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469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4821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Text Box 7">
            <a:extLst>
              <a:ext uri="{FF2B5EF4-FFF2-40B4-BE49-F238E27FC236}">
                <a16:creationId xmlns:a16="http://schemas.microsoft.com/office/drawing/2014/main" id="{DEB877AE-0918-4D85-B9E2-80FB36A014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3725" y="7275513"/>
            <a:ext cx="4635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870" tIns="50935" rIns="101870" bIns="50935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endParaRPr lang="en-US" altLang="zh-CN"/>
          </a:p>
        </p:txBody>
      </p:sp>
      <p:sp>
        <p:nvSpPr>
          <p:cNvPr id="1031" name="Rectangle 20">
            <a:extLst>
              <a:ext uri="{FF2B5EF4-FFF2-40B4-BE49-F238E27FC236}">
                <a16:creationId xmlns:a16="http://schemas.microsoft.com/office/drawing/2014/main" id="{16DC136E-4656-468A-97D1-EA2BCE484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215188"/>
            <a:ext cx="10058400" cy="557212"/>
          </a:xfrm>
          <a:prstGeom prst="rect">
            <a:avLst/>
          </a:prstGeom>
          <a:gradFill rotWithShape="1">
            <a:gsLst>
              <a:gs pos="0">
                <a:srgbClr val="7889FB"/>
              </a:gs>
              <a:gs pos="100000">
                <a:srgbClr val="383F74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1870" tIns="50935" rIns="101870" bIns="5093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b="1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计算机三维动画技术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3BD28AE-4EAF-4107-BFC8-0652CAB5DC3E}"/>
              </a:ext>
            </a:extLst>
          </p:cNvPr>
          <p:cNvSpPr/>
          <p:nvPr/>
        </p:nvSpPr>
        <p:spPr>
          <a:xfrm>
            <a:off x="8729663" y="7312025"/>
            <a:ext cx="1157287" cy="379413"/>
          </a:xfrm>
          <a:prstGeom prst="rect">
            <a:avLst/>
          </a:prstGeom>
        </p:spPr>
        <p:txBody>
          <a:bodyPr wrap="none" lIns="101870" tIns="50935" rIns="101870" bIns="50935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i="1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2013</a:t>
            </a:r>
            <a:r>
              <a:rPr lang="zh-CN" altLang="en-US" b="1" i="1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年秋</a:t>
            </a:r>
          </a:p>
        </p:txBody>
      </p:sp>
      <p:pic>
        <p:nvPicPr>
          <p:cNvPr id="3077" name="图片 7" descr="201062411463223477803.jpg">
            <a:extLst>
              <a:ext uri="{FF2B5EF4-FFF2-40B4-BE49-F238E27FC236}">
                <a16:creationId xmlns:a16="http://schemas.microsoft.com/office/drawing/2014/main" id="{886631F6-A95B-47B1-A263-C6147B1498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689"/>
          <a:stretch>
            <a:fillRect/>
          </a:stretch>
        </p:blipFill>
        <p:spPr bwMode="auto">
          <a:xfrm>
            <a:off x="0" y="-1588"/>
            <a:ext cx="10058400" cy="1527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5pPr>
      <a:lvl6pPr marL="509352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6pPr>
      <a:lvl7pPr marL="1018705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7pPr>
      <a:lvl8pPr marL="1528058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8pPr>
      <a:lvl9pPr marL="2037411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9pPr>
    </p:titleStyle>
    <p:bodyStyle>
      <a:lvl1pPr marL="395288" indent="-395288" algn="l" rtl="0" eaLnBrk="0" fontAlgn="base" hangingPunct="0">
        <a:lnSpc>
          <a:spcPct val="120000"/>
        </a:lnSpc>
        <a:spcBef>
          <a:spcPts val="675"/>
        </a:spcBef>
        <a:spcAft>
          <a:spcPct val="0"/>
        </a:spcAft>
        <a:buClr>
          <a:schemeClr val="tx1"/>
        </a:buClr>
        <a:buSzPct val="90000"/>
        <a:buFont typeface="Wingdings" panose="05000000000000000000" pitchFamily="2" charset="2"/>
        <a:buChar char="•"/>
        <a:defRPr sz="3100" b="1">
          <a:solidFill>
            <a:schemeClr val="tx1"/>
          </a:solidFill>
          <a:latin typeface="楷体_GB2312" pitchFamily="49" charset="-122"/>
          <a:ea typeface="楷体_GB2312" pitchFamily="49" charset="-122"/>
          <a:cs typeface="+mn-cs"/>
        </a:defRPr>
      </a:lvl1pPr>
      <a:lvl2pPr marL="1001713" indent="-406400" algn="l" rtl="0" eaLnBrk="0" fontAlgn="base" hangingPunct="0">
        <a:lnSpc>
          <a:spcPct val="120000"/>
        </a:lnSpc>
        <a:spcBef>
          <a:spcPts val="675"/>
        </a:spcBef>
        <a:spcAft>
          <a:spcPct val="0"/>
        </a:spcAft>
        <a:buSzPct val="100000"/>
        <a:buFont typeface="Wingdings" panose="05000000000000000000" pitchFamily="2" charset="2"/>
        <a:buChar char="Ø"/>
        <a:defRPr sz="3100" b="1">
          <a:solidFill>
            <a:schemeClr val="tx1"/>
          </a:solidFill>
          <a:latin typeface="楷体_GB2312" pitchFamily="49" charset="-122"/>
          <a:ea typeface="楷体_GB2312" pitchFamily="49" charset="-122"/>
        </a:defRPr>
      </a:lvl2pPr>
      <a:lvl3pPr marL="1697038" indent="-493713" algn="l" rtl="0" eaLnBrk="0" fontAlgn="base" hangingPunct="0">
        <a:lnSpc>
          <a:spcPct val="120000"/>
        </a:lnSpc>
        <a:spcBef>
          <a:spcPts val="675"/>
        </a:spcBef>
        <a:spcAft>
          <a:spcPct val="0"/>
        </a:spcAft>
        <a:buSzPct val="80000"/>
        <a:buFont typeface="Wingdings" panose="05000000000000000000" pitchFamily="2" charset="2"/>
        <a:buChar char="l"/>
        <a:defRPr sz="3100" b="1">
          <a:solidFill>
            <a:schemeClr val="tx1"/>
          </a:solidFill>
          <a:latin typeface="楷体_GB2312" pitchFamily="49" charset="-122"/>
          <a:ea typeface="楷体_GB2312" pitchFamily="49" charset="-122"/>
        </a:defRPr>
      </a:lvl3pPr>
      <a:lvl4pPr marL="1784350" indent="-190500" algn="l" rtl="0" eaLnBrk="0" fontAlgn="base" hangingPunct="0">
        <a:lnSpc>
          <a:spcPct val="120000"/>
        </a:lnSpc>
        <a:spcBef>
          <a:spcPts val="675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sz="3100" b="1">
          <a:solidFill>
            <a:schemeClr val="tx1"/>
          </a:solidFill>
          <a:latin typeface="楷体_GB2312" pitchFamily="49" charset="-122"/>
          <a:ea typeface="楷体_GB2312" pitchFamily="49" charset="-122"/>
        </a:defRPr>
      </a:lvl4pPr>
      <a:lvl5pPr marL="2174875" indent="-190500" algn="l" rtl="0" eaLnBrk="0" fontAlgn="base" hangingPunct="0">
        <a:lnSpc>
          <a:spcPct val="120000"/>
        </a:lnSpc>
        <a:spcBef>
          <a:spcPts val="675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3100" b="1">
          <a:solidFill>
            <a:schemeClr val="tx1"/>
          </a:solidFill>
          <a:latin typeface="楷体_GB2312" pitchFamily="49" charset="-122"/>
          <a:ea typeface="楷体_GB2312" pitchFamily="49" charset="-122"/>
        </a:defRPr>
      </a:lvl5pPr>
      <a:lvl6pPr marL="2684713" indent="-191007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3100">
          <a:solidFill>
            <a:schemeClr val="tx1"/>
          </a:solidFill>
          <a:latin typeface="+mn-lt"/>
          <a:ea typeface="+mn-ea"/>
        </a:defRPr>
      </a:lvl6pPr>
      <a:lvl7pPr marL="3194066" indent="-191007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3100">
          <a:solidFill>
            <a:schemeClr val="tx1"/>
          </a:solidFill>
          <a:latin typeface="+mn-lt"/>
          <a:ea typeface="+mn-ea"/>
        </a:defRPr>
      </a:lvl7pPr>
      <a:lvl8pPr marL="3703418" indent="-191007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3100">
          <a:solidFill>
            <a:schemeClr val="tx1"/>
          </a:solidFill>
          <a:latin typeface="+mn-lt"/>
          <a:ea typeface="+mn-ea"/>
        </a:defRPr>
      </a:lvl8pPr>
      <a:lvl9pPr marL="4212771" indent="-191007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3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352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705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058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411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6764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116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469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4821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computationalsciences.org/publications/huang-2019-ferrofluids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esen.realtimerendering.com/sig2020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kesen.realtimerendering.com/sig2019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2F5EB9C4-7659-4CBE-B8DF-D865487A71A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57388"/>
            <a:ext cx="10058400" cy="12858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/>
          <a:p>
            <a:pPr algn="ctr">
              <a:defRPr/>
            </a:pPr>
            <a:r>
              <a:rPr lang="en-US" altLang="zh-CN" sz="5400" b="1" kern="0" dirty="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Chapter 6 Summary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A433C49F-8A07-40DA-9C33-DBB001F1B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3863975"/>
            <a:ext cx="2954338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图片 8" descr="cloth0.jpg">
            <a:extLst>
              <a:ext uri="{FF2B5EF4-FFF2-40B4-BE49-F238E27FC236}">
                <a16:creationId xmlns:a16="http://schemas.microsoft.com/office/drawing/2014/main" id="{4853157F-CCD7-4933-9DCD-A36133760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700" y="3863975"/>
            <a:ext cx="3027363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4" descr="00ss">
            <a:extLst>
              <a:ext uri="{FF2B5EF4-FFF2-40B4-BE49-F238E27FC236}">
                <a16:creationId xmlns:a16="http://schemas.microsoft.com/office/drawing/2014/main" id="{CC76097F-A99D-4EF1-86E1-827967A01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7" r="16666" b="7407"/>
          <a:stretch>
            <a:fillRect/>
          </a:stretch>
        </p:blipFill>
        <p:spPr bwMode="auto">
          <a:xfrm>
            <a:off x="6743700" y="3863975"/>
            <a:ext cx="3000375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A500A889-3E97-40C0-8CCD-E585BAE1C4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26988" eaLnBrk="1" hangingPunct="1"/>
            <a:r>
              <a:rPr lang="en-US" altLang="zh-CN" dirty="0"/>
              <a:t>SIGGRAPH——Demo</a:t>
            </a:r>
            <a:r>
              <a:rPr lang="zh-CN" altLang="en-US" dirty="0"/>
              <a:t>（</a:t>
            </a:r>
            <a:r>
              <a:rPr lang="en-US" altLang="zh-CN" dirty="0"/>
              <a:t>2019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8CC4F922-747D-4595-9AA1-2886266C3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680" y="1077888"/>
            <a:ext cx="9433048" cy="3290481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zh-CN" sz="2800" dirty="0"/>
              <a:t>On the Accurate Large-scale Simulation of Ferrofluids</a:t>
            </a:r>
          </a:p>
          <a:p>
            <a:pPr>
              <a:spcBef>
                <a:spcPts val="600"/>
              </a:spcBef>
            </a:pPr>
            <a:r>
              <a:rPr lang="en-US" altLang="zh-CN" sz="2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http://computationalsciences.org/publications/huang-2019-ferrofluids.html</a:t>
            </a:r>
            <a:endParaRPr lang="en-US" altLang="zh-CN" sz="2800" dirty="0"/>
          </a:p>
          <a:p>
            <a:pPr>
              <a:spcBef>
                <a:spcPts val="600"/>
              </a:spcBef>
            </a:pP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铁磁流体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ferrofluid 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：一种在磁场存在时强烈极化的液体，由悬浮于载流体当中纳米数量级的铁磁微粒组成；其载流体通常为有机溶液或水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8C9CD2-D15D-4A1C-ABBD-5CAF0F89A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8" y="4811128"/>
            <a:ext cx="3200000" cy="180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642771-8D10-4448-B7AA-DDBE368DEA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374" y="4811128"/>
            <a:ext cx="3200000" cy="180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6E7589A-BFCC-40DD-9541-56B0261C80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739" y="4811128"/>
            <a:ext cx="32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93263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A500A889-3E97-40C0-8CCD-E585BAE1C4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26988" eaLnBrk="1" hangingPunct="1"/>
            <a:r>
              <a:rPr lang="en-US" altLang="zh-CN" dirty="0"/>
              <a:t>SIGGRAPH——Demo</a:t>
            </a:r>
            <a:r>
              <a:rPr lang="zh-CN" altLang="en-US" dirty="0"/>
              <a:t>（</a:t>
            </a:r>
            <a:r>
              <a:rPr lang="en-US" altLang="zh-CN" dirty="0"/>
              <a:t>2020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8CC4F922-747D-4595-9AA1-2886266C3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680" y="1077888"/>
            <a:ext cx="9433048" cy="1403298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zh-CN" sz="2800" dirty="0"/>
              <a:t>A Level-Set Method for Magnetic Substance Simulation</a:t>
            </a:r>
          </a:p>
          <a:p>
            <a:pPr>
              <a:spcBef>
                <a:spcPts val="600"/>
              </a:spcBef>
            </a:pPr>
            <a:r>
              <a:rPr lang="en-US" altLang="zh-CN" sz="2000" dirty="0"/>
              <a:t>http://vcl.pku.edu.cn/file/upload_file/image/research/att202005141845/A%20Level-Set%20Method%20for%20Magnetic%20Substance%20Simulation.pdf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F8B586-FA40-4D04-A869-E934867AB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4" y="3166120"/>
            <a:ext cx="10058400" cy="378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49399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A500A889-3E97-40C0-8CCD-E585BAE1C4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26988" eaLnBrk="1" hangingPunct="1"/>
            <a:r>
              <a:rPr lang="en-US" altLang="zh-CN" dirty="0"/>
              <a:t>SIGGRAPH——Demo</a:t>
            </a:r>
            <a:r>
              <a:rPr lang="zh-CN" altLang="en-US" dirty="0"/>
              <a:t>（</a:t>
            </a:r>
            <a:r>
              <a:rPr lang="en-US" altLang="zh-CN" dirty="0"/>
              <a:t>2021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8CC4F922-747D-4595-9AA1-2886266C3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340" y="1077888"/>
            <a:ext cx="9709720" cy="1551030"/>
          </a:xfrm>
        </p:spPr>
        <p:txBody>
          <a:bodyPr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2800" dirty="0"/>
              <a:t>GPU-Based Simulation of Cloth Wrinkles at Submillimeter Levels</a:t>
            </a:r>
          </a:p>
          <a:p>
            <a:pPr>
              <a:spcBef>
                <a:spcPts val="600"/>
              </a:spcBef>
            </a:pPr>
            <a:r>
              <a:rPr lang="en-US" altLang="zh-CN" sz="2000"/>
              <a:t>https://web.cse.ohio-state.edu/~wang.3602/Wang-2021-GBS/Wang-2021-GBS.pdf</a:t>
            </a:r>
            <a:endParaRPr lang="en-US" altLang="zh-CN" sz="2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E239E48-4F19-491C-A842-136249751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" y="3454152"/>
            <a:ext cx="9858376" cy="353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33725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Line 16">
            <a:extLst>
              <a:ext uri="{FF2B5EF4-FFF2-40B4-BE49-F238E27FC236}">
                <a16:creationId xmlns:a16="http://schemas.microsoft.com/office/drawing/2014/main" id="{E7CDE832-140F-4FA9-9A4B-7F8F91033D72}"/>
              </a:ext>
            </a:extLst>
          </p:cNvPr>
          <p:cNvSpPr>
            <a:spLocks noChangeShapeType="1"/>
          </p:cNvSpPr>
          <p:nvPr/>
        </p:nvSpPr>
        <p:spPr bwMode="auto">
          <a:xfrm>
            <a:off x="8243888" y="3600450"/>
            <a:ext cx="71437" cy="11430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1882" tIns="50941" rIns="101882" bIns="50941"/>
          <a:lstStyle/>
          <a:p>
            <a:endParaRPr lang="zh-CN" altLang="en-US"/>
          </a:p>
        </p:txBody>
      </p:sp>
      <p:sp>
        <p:nvSpPr>
          <p:cNvPr id="52" name="Line 16">
            <a:extLst>
              <a:ext uri="{FF2B5EF4-FFF2-40B4-BE49-F238E27FC236}">
                <a16:creationId xmlns:a16="http://schemas.microsoft.com/office/drawing/2014/main" id="{81FE81CE-A8DB-427B-9C20-C31DA07B04C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00763" y="3600450"/>
            <a:ext cx="1928812" cy="11430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1882" tIns="50941" rIns="101882" bIns="50941"/>
          <a:lstStyle/>
          <a:p>
            <a:endParaRPr lang="zh-CN" altLang="en-US"/>
          </a:p>
        </p:txBody>
      </p:sp>
      <p:sp>
        <p:nvSpPr>
          <p:cNvPr id="6146" name="Rectangle 7">
            <a:extLst>
              <a:ext uri="{FF2B5EF4-FFF2-40B4-BE49-F238E27FC236}">
                <a16:creationId xmlns:a16="http://schemas.microsoft.com/office/drawing/2014/main" id="{A500A889-3E97-40C0-8CCD-E585BAE1C4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26988" eaLnBrk="1" hangingPunct="1"/>
            <a:r>
              <a:rPr lang="en-US" altLang="zh-CN"/>
              <a:t>Summary</a:t>
            </a:r>
          </a:p>
        </p:txBody>
      </p:sp>
      <p:grpSp>
        <p:nvGrpSpPr>
          <p:cNvPr id="2" name="组合 29">
            <a:extLst>
              <a:ext uri="{FF2B5EF4-FFF2-40B4-BE49-F238E27FC236}">
                <a16:creationId xmlns:a16="http://schemas.microsoft.com/office/drawing/2014/main" id="{CE29948F-DFF5-4637-A490-259B3D31EE3B}"/>
              </a:ext>
            </a:extLst>
          </p:cNvPr>
          <p:cNvGrpSpPr>
            <a:grpSpLocks/>
          </p:cNvGrpSpPr>
          <p:nvPr/>
        </p:nvGrpSpPr>
        <p:grpSpPr bwMode="auto">
          <a:xfrm>
            <a:off x="5676900" y="1100138"/>
            <a:ext cx="3300413" cy="666750"/>
            <a:chOff x="5676900" y="1100118"/>
            <a:chExt cx="3300413" cy="666750"/>
          </a:xfrm>
        </p:grpSpPr>
        <p:sp>
          <p:nvSpPr>
            <p:cNvPr id="6192" name="Rectangle 5">
              <a:extLst>
                <a:ext uri="{FF2B5EF4-FFF2-40B4-BE49-F238E27FC236}">
                  <a16:creationId xmlns:a16="http://schemas.microsoft.com/office/drawing/2014/main" id="{B03A065E-6761-4B8A-928F-65EA165533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6900" y="1100118"/>
              <a:ext cx="3243263" cy="666750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101882" tIns="50941" rIns="101882" bIns="50941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93" name="Text Box 8">
              <a:extLst>
                <a:ext uri="{FF2B5EF4-FFF2-40B4-BE49-F238E27FC236}">
                  <a16:creationId xmlns:a16="http://schemas.microsoft.com/office/drawing/2014/main" id="{851F48E5-47EF-4151-A71A-97F55E538BA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676900" y="1162030"/>
              <a:ext cx="3300413" cy="509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1633" tIns="35817" rIns="71633" bIns="35817">
              <a:spAutoFit/>
            </a:bodyPr>
            <a:lstStyle>
              <a:lvl1pPr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8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Active Characters</a:t>
              </a:r>
            </a:p>
          </p:txBody>
        </p:sp>
      </p:grpSp>
      <p:grpSp>
        <p:nvGrpSpPr>
          <p:cNvPr id="3" name="组合 27">
            <a:extLst>
              <a:ext uri="{FF2B5EF4-FFF2-40B4-BE49-F238E27FC236}">
                <a16:creationId xmlns:a16="http://schemas.microsoft.com/office/drawing/2014/main" id="{FD390C4E-ED4B-4E7C-8BE2-6E72B70004E0}"/>
              </a:ext>
            </a:extLst>
          </p:cNvPr>
          <p:cNvGrpSpPr>
            <a:grpSpLocks/>
          </p:cNvGrpSpPr>
          <p:nvPr/>
        </p:nvGrpSpPr>
        <p:grpSpPr bwMode="auto">
          <a:xfrm>
            <a:off x="1139825" y="1100138"/>
            <a:ext cx="2770188" cy="666750"/>
            <a:chOff x="1139825" y="1100118"/>
            <a:chExt cx="2770188" cy="666750"/>
          </a:xfrm>
        </p:grpSpPr>
        <p:sp>
          <p:nvSpPr>
            <p:cNvPr id="6190" name="Rectangle 6">
              <a:extLst>
                <a:ext uri="{FF2B5EF4-FFF2-40B4-BE49-F238E27FC236}">
                  <a16:creationId xmlns:a16="http://schemas.microsoft.com/office/drawing/2014/main" id="{74A8E1C8-61A6-41A6-9E84-62B03E626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825" y="1100118"/>
              <a:ext cx="2770188" cy="666750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101882" tIns="50941" rIns="101882" bIns="50941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91" name="Text Box 9">
              <a:extLst>
                <a:ext uri="{FF2B5EF4-FFF2-40B4-BE49-F238E27FC236}">
                  <a16:creationId xmlns:a16="http://schemas.microsoft.com/office/drawing/2014/main" id="{C4E26043-1A12-451E-86F9-69CACC91D59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139825" y="1162030"/>
              <a:ext cx="2770188" cy="503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1633" tIns="35817" rIns="71633" bIns="35817">
              <a:spAutoFit/>
            </a:bodyPr>
            <a:lstStyle>
              <a:lvl1pPr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8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Passive Objects</a:t>
              </a:r>
            </a:p>
          </p:txBody>
        </p:sp>
      </p:grpSp>
      <p:grpSp>
        <p:nvGrpSpPr>
          <p:cNvPr id="4" name="组合 26">
            <a:extLst>
              <a:ext uri="{FF2B5EF4-FFF2-40B4-BE49-F238E27FC236}">
                <a16:creationId xmlns:a16="http://schemas.microsoft.com/office/drawing/2014/main" id="{B58C26E7-FE97-4313-8617-12EF54E6A026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2981325"/>
            <a:ext cx="2120900" cy="669925"/>
            <a:chOff x="609600" y="2981305"/>
            <a:chExt cx="2120900" cy="669925"/>
          </a:xfrm>
        </p:grpSpPr>
        <p:sp>
          <p:nvSpPr>
            <p:cNvPr id="6188" name="Rectangle 4">
              <a:extLst>
                <a:ext uri="{FF2B5EF4-FFF2-40B4-BE49-F238E27FC236}">
                  <a16:creationId xmlns:a16="http://schemas.microsoft.com/office/drawing/2014/main" id="{6F9096AB-1D10-4593-9597-2183CA540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2981305"/>
              <a:ext cx="2120900" cy="669925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101882" tIns="50941" rIns="101882" bIns="50941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89" name="Text Box 10">
              <a:extLst>
                <a:ext uri="{FF2B5EF4-FFF2-40B4-BE49-F238E27FC236}">
                  <a16:creationId xmlns:a16="http://schemas.microsoft.com/office/drawing/2014/main" id="{77AD3D01-5B3C-49C0-A1BD-03A0C0D141A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68338" y="3043218"/>
              <a:ext cx="2003425" cy="511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1633" tIns="35817" rIns="71633" bIns="35817">
              <a:spAutoFit/>
            </a:bodyPr>
            <a:lstStyle>
              <a:lvl1pPr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8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Simulation</a:t>
              </a:r>
            </a:p>
          </p:txBody>
        </p:sp>
      </p:grpSp>
      <p:grpSp>
        <p:nvGrpSpPr>
          <p:cNvPr id="5" name="组合 28">
            <a:extLst>
              <a:ext uri="{FF2B5EF4-FFF2-40B4-BE49-F238E27FC236}">
                <a16:creationId xmlns:a16="http://schemas.microsoft.com/office/drawing/2014/main" id="{68DA1598-B40E-4A3F-8641-FB223BCD99B2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2981325"/>
            <a:ext cx="2179638" cy="669925"/>
            <a:chOff x="3733800" y="2981305"/>
            <a:chExt cx="2179638" cy="669925"/>
          </a:xfrm>
        </p:grpSpPr>
        <p:sp>
          <p:nvSpPr>
            <p:cNvPr id="6186" name="Rectangle 3">
              <a:extLst>
                <a:ext uri="{FF2B5EF4-FFF2-40B4-BE49-F238E27FC236}">
                  <a16:creationId xmlns:a16="http://schemas.microsoft.com/office/drawing/2014/main" id="{1B9D9F72-F51C-423C-A8AB-90388A597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3800" y="2981305"/>
              <a:ext cx="2179638" cy="669925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101882" tIns="50941" rIns="101882" bIns="50941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87" name="Text Box 11">
              <a:extLst>
                <a:ext uri="{FF2B5EF4-FFF2-40B4-BE49-F238E27FC236}">
                  <a16:creationId xmlns:a16="http://schemas.microsoft.com/office/drawing/2014/main" id="{5E7C2C38-FE25-45B4-B1C0-0290116A1D7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851275" y="3043218"/>
              <a:ext cx="2003425" cy="511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1633" tIns="35817" rIns="71633" bIns="35817">
              <a:spAutoFit/>
            </a:bodyPr>
            <a:lstStyle>
              <a:lvl1pPr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8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Keyframing</a:t>
              </a:r>
            </a:p>
          </p:txBody>
        </p:sp>
      </p:grpSp>
      <p:grpSp>
        <p:nvGrpSpPr>
          <p:cNvPr id="6" name="组合 30">
            <a:extLst>
              <a:ext uri="{FF2B5EF4-FFF2-40B4-BE49-F238E27FC236}">
                <a16:creationId xmlns:a16="http://schemas.microsoft.com/office/drawing/2014/main" id="{0E5E4040-FB94-4298-B868-53DBB67D20FF}"/>
              </a:ext>
            </a:extLst>
          </p:cNvPr>
          <p:cNvGrpSpPr>
            <a:grpSpLocks/>
          </p:cNvGrpSpPr>
          <p:nvPr/>
        </p:nvGrpSpPr>
        <p:grpSpPr bwMode="auto">
          <a:xfrm>
            <a:off x="6680200" y="2982913"/>
            <a:ext cx="2768600" cy="668337"/>
            <a:chOff x="6680200" y="2922568"/>
            <a:chExt cx="2768600" cy="668337"/>
          </a:xfrm>
        </p:grpSpPr>
        <p:sp>
          <p:nvSpPr>
            <p:cNvPr id="6184" name="Rectangle 2">
              <a:extLst>
                <a:ext uri="{FF2B5EF4-FFF2-40B4-BE49-F238E27FC236}">
                  <a16:creationId xmlns:a16="http://schemas.microsoft.com/office/drawing/2014/main" id="{036F61E6-F882-4F39-A999-1B90D8245B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0200" y="2922568"/>
              <a:ext cx="2768600" cy="668337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101882" tIns="50941" rIns="101882" bIns="50941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85" name="Text Box 12">
              <a:extLst>
                <a:ext uri="{FF2B5EF4-FFF2-40B4-BE49-F238E27FC236}">
                  <a16:creationId xmlns:a16="http://schemas.microsoft.com/office/drawing/2014/main" id="{3D3DBA24-A82C-4C0A-AD6A-9EF2F2713E6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738938" y="3043218"/>
              <a:ext cx="2709862" cy="511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1633" tIns="35817" rIns="71633" bIns="35817">
              <a:spAutoFit/>
            </a:bodyPr>
            <a:lstStyle>
              <a:lvl1pPr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8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 Capture</a:t>
              </a:r>
            </a:p>
          </p:txBody>
        </p:sp>
      </p:grpSp>
      <p:sp>
        <p:nvSpPr>
          <p:cNvPr id="6152" name="Line 13">
            <a:extLst>
              <a:ext uri="{FF2B5EF4-FFF2-40B4-BE49-F238E27FC236}">
                <a16:creationId xmlns:a16="http://schemas.microsoft.com/office/drawing/2014/main" id="{76390E2A-AF0F-4F69-8989-86F4AF1DAC8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11313" y="1766888"/>
            <a:ext cx="884237" cy="121443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1882" tIns="50941" rIns="101882" bIns="50941"/>
          <a:lstStyle/>
          <a:p>
            <a:endParaRPr lang="zh-CN" altLang="en-US"/>
          </a:p>
        </p:txBody>
      </p:sp>
      <p:sp>
        <p:nvSpPr>
          <p:cNvPr id="6153" name="Line 14">
            <a:extLst>
              <a:ext uri="{FF2B5EF4-FFF2-40B4-BE49-F238E27FC236}">
                <a16:creationId xmlns:a16="http://schemas.microsoft.com/office/drawing/2014/main" id="{125454BB-FF18-4DD2-BCE1-79E9B9593CF6}"/>
              </a:ext>
            </a:extLst>
          </p:cNvPr>
          <p:cNvSpPr>
            <a:spLocks noChangeShapeType="1"/>
          </p:cNvSpPr>
          <p:nvPr/>
        </p:nvSpPr>
        <p:spPr bwMode="auto">
          <a:xfrm>
            <a:off x="2790825" y="1766888"/>
            <a:ext cx="1471613" cy="121443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1882" tIns="50941" rIns="101882" bIns="50941"/>
          <a:lstStyle/>
          <a:p>
            <a:endParaRPr lang="zh-CN" altLang="en-US"/>
          </a:p>
        </p:txBody>
      </p:sp>
      <p:sp>
        <p:nvSpPr>
          <p:cNvPr id="6154" name="Line 15">
            <a:extLst>
              <a:ext uri="{FF2B5EF4-FFF2-40B4-BE49-F238E27FC236}">
                <a16:creationId xmlns:a16="http://schemas.microsoft.com/office/drawing/2014/main" id="{1E7C450E-2C7F-43B6-949F-5122145C65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65738" y="1766888"/>
            <a:ext cx="1649412" cy="121443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1882" tIns="50941" rIns="101882" bIns="50941"/>
          <a:lstStyle/>
          <a:p>
            <a:endParaRPr lang="zh-CN" altLang="en-US"/>
          </a:p>
        </p:txBody>
      </p:sp>
      <p:sp>
        <p:nvSpPr>
          <p:cNvPr id="6155" name="Line 16">
            <a:extLst>
              <a:ext uri="{FF2B5EF4-FFF2-40B4-BE49-F238E27FC236}">
                <a16:creationId xmlns:a16="http://schemas.microsoft.com/office/drawing/2014/main" id="{31FE408F-4CD5-4E03-A988-55C5CACEEC7D}"/>
              </a:ext>
            </a:extLst>
          </p:cNvPr>
          <p:cNvSpPr>
            <a:spLocks noChangeShapeType="1"/>
          </p:cNvSpPr>
          <p:nvPr/>
        </p:nvSpPr>
        <p:spPr bwMode="auto">
          <a:xfrm>
            <a:off x="7740650" y="1766888"/>
            <a:ext cx="431800" cy="126206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1882" tIns="50941" rIns="101882" bIns="50941"/>
          <a:lstStyle/>
          <a:p>
            <a:endParaRPr lang="zh-CN" altLang="en-US"/>
          </a:p>
        </p:txBody>
      </p:sp>
      <p:grpSp>
        <p:nvGrpSpPr>
          <p:cNvPr id="7" name="组合 25">
            <a:extLst>
              <a:ext uri="{FF2B5EF4-FFF2-40B4-BE49-F238E27FC236}">
                <a16:creationId xmlns:a16="http://schemas.microsoft.com/office/drawing/2014/main" id="{F2B85CB4-D681-47FF-BBF1-949217BEA20C}"/>
              </a:ext>
            </a:extLst>
          </p:cNvPr>
          <p:cNvGrpSpPr>
            <a:grpSpLocks/>
          </p:cNvGrpSpPr>
          <p:nvPr/>
        </p:nvGrpSpPr>
        <p:grpSpPr bwMode="auto">
          <a:xfrm>
            <a:off x="1539875" y="4243388"/>
            <a:ext cx="2120900" cy="539750"/>
            <a:chOff x="1693854" y="4029076"/>
            <a:chExt cx="2120900" cy="540000"/>
          </a:xfrm>
        </p:grpSpPr>
        <p:sp>
          <p:nvSpPr>
            <p:cNvPr id="17" name="Rectangle 4">
              <a:extLst>
                <a:ext uri="{FF2B5EF4-FFF2-40B4-BE49-F238E27FC236}">
                  <a16:creationId xmlns:a16="http://schemas.microsoft.com/office/drawing/2014/main" id="{8A91618A-009B-4E3A-A8C3-2C928408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3854" y="4029076"/>
              <a:ext cx="2120900" cy="54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101882" tIns="50941" rIns="101882" bIns="50941" anchor="ctr"/>
            <a:lstStyle/>
            <a:p>
              <a:pPr>
                <a:defRPr/>
              </a:pPr>
              <a:endParaRPr lang="zh-CN" altLang="en-US" sz="2800"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183" name="Text Box 10">
              <a:extLst>
                <a:ext uri="{FF2B5EF4-FFF2-40B4-BE49-F238E27FC236}">
                  <a16:creationId xmlns:a16="http://schemas.microsoft.com/office/drawing/2014/main" id="{5040DB6E-87CB-4EF9-9B2E-FB4902CD490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743052" y="4029076"/>
              <a:ext cx="2003425" cy="511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1633" tIns="35817" rIns="71633" bIns="35817">
              <a:spAutoFit/>
            </a:bodyPr>
            <a:lstStyle>
              <a:lvl1pPr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Cloth</a:t>
              </a:r>
            </a:p>
          </p:txBody>
        </p:sp>
      </p:grpSp>
      <p:grpSp>
        <p:nvGrpSpPr>
          <p:cNvPr id="8" name="组合 24">
            <a:extLst>
              <a:ext uri="{FF2B5EF4-FFF2-40B4-BE49-F238E27FC236}">
                <a16:creationId xmlns:a16="http://schemas.microsoft.com/office/drawing/2014/main" id="{5EA3528E-9E2E-4BFC-B162-115DCA96CF5C}"/>
              </a:ext>
            </a:extLst>
          </p:cNvPr>
          <p:cNvGrpSpPr>
            <a:grpSpLocks/>
          </p:cNvGrpSpPr>
          <p:nvPr/>
        </p:nvGrpSpPr>
        <p:grpSpPr bwMode="auto">
          <a:xfrm>
            <a:off x="1539875" y="4948238"/>
            <a:ext cx="2120900" cy="539750"/>
            <a:chOff x="1693854" y="5002225"/>
            <a:chExt cx="2120900" cy="669925"/>
          </a:xfrm>
        </p:grpSpPr>
        <p:sp>
          <p:nvSpPr>
            <p:cNvPr id="19" name="Rectangle 4">
              <a:extLst>
                <a:ext uri="{FF2B5EF4-FFF2-40B4-BE49-F238E27FC236}">
                  <a16:creationId xmlns:a16="http://schemas.microsoft.com/office/drawing/2014/main" id="{13201411-A697-44B5-B3EB-F05D94FE9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3854" y="5002225"/>
              <a:ext cx="2120900" cy="66992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101882" tIns="50941" rIns="101882" bIns="50941" anchor="ctr"/>
            <a:lstStyle/>
            <a:p>
              <a:pPr>
                <a:defRPr/>
              </a:pPr>
              <a:endParaRPr lang="zh-CN" altLang="en-US" sz="2800"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181" name="Text Box 10">
              <a:extLst>
                <a:ext uri="{FF2B5EF4-FFF2-40B4-BE49-F238E27FC236}">
                  <a16:creationId xmlns:a16="http://schemas.microsoft.com/office/drawing/2014/main" id="{19A98245-ECF9-46AC-B142-EAFB9E291C7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743066" y="5014049"/>
              <a:ext cx="2003425" cy="503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1633" tIns="35817" rIns="71633" bIns="35817">
              <a:spAutoFit/>
            </a:bodyPr>
            <a:lstStyle>
              <a:lvl1pPr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Particle</a:t>
              </a:r>
            </a:p>
          </p:txBody>
        </p:sp>
      </p:grpSp>
      <p:grpSp>
        <p:nvGrpSpPr>
          <p:cNvPr id="9" name="组合 31">
            <a:extLst>
              <a:ext uri="{FF2B5EF4-FFF2-40B4-BE49-F238E27FC236}">
                <a16:creationId xmlns:a16="http://schemas.microsoft.com/office/drawing/2014/main" id="{9D872C5C-E3A1-4BED-9C1F-14DC0250E5C9}"/>
              </a:ext>
            </a:extLst>
          </p:cNvPr>
          <p:cNvGrpSpPr>
            <a:grpSpLocks/>
          </p:cNvGrpSpPr>
          <p:nvPr/>
        </p:nvGrpSpPr>
        <p:grpSpPr bwMode="auto">
          <a:xfrm>
            <a:off x="1539875" y="5653088"/>
            <a:ext cx="2120900" cy="539750"/>
            <a:chOff x="1693854" y="5002225"/>
            <a:chExt cx="2120900" cy="540000"/>
          </a:xfrm>
        </p:grpSpPr>
        <p:sp>
          <p:nvSpPr>
            <p:cNvPr id="33" name="Rectangle 4">
              <a:extLst>
                <a:ext uri="{FF2B5EF4-FFF2-40B4-BE49-F238E27FC236}">
                  <a16:creationId xmlns:a16="http://schemas.microsoft.com/office/drawing/2014/main" id="{7D12417A-09A3-4D7A-9E72-32973D5F6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3854" y="5002225"/>
              <a:ext cx="2120900" cy="54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101882" tIns="50941" rIns="101882" bIns="50941" anchor="ctr"/>
            <a:lstStyle/>
            <a:p>
              <a:pPr>
                <a:defRPr/>
              </a:pPr>
              <a:endParaRPr lang="zh-CN" altLang="en-US" sz="2800"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179" name="Text Box 10">
              <a:extLst>
                <a:ext uri="{FF2B5EF4-FFF2-40B4-BE49-F238E27FC236}">
                  <a16:creationId xmlns:a16="http://schemas.microsoft.com/office/drawing/2014/main" id="{4B2E44BF-5685-4AED-BA28-92247297200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743066" y="5019699"/>
              <a:ext cx="2003425" cy="503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1633" tIns="35817" rIns="71633" bIns="35817">
              <a:spAutoFit/>
            </a:bodyPr>
            <a:lstStyle>
              <a:lvl1pPr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800" b="1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Fluid</a:t>
              </a:r>
              <a:endParaRPr lang="en-US" altLang="zh-CN" sz="2800" b="1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组合 35">
            <a:extLst>
              <a:ext uri="{FF2B5EF4-FFF2-40B4-BE49-F238E27FC236}">
                <a16:creationId xmlns:a16="http://schemas.microsoft.com/office/drawing/2014/main" id="{23C4E8F5-81FB-4A0D-8801-48E16C07CC06}"/>
              </a:ext>
            </a:extLst>
          </p:cNvPr>
          <p:cNvGrpSpPr>
            <a:grpSpLocks/>
          </p:cNvGrpSpPr>
          <p:nvPr/>
        </p:nvGrpSpPr>
        <p:grpSpPr bwMode="auto">
          <a:xfrm>
            <a:off x="1539875" y="6357938"/>
            <a:ext cx="2120900" cy="539750"/>
            <a:chOff x="1693854" y="5002225"/>
            <a:chExt cx="2120900" cy="540000"/>
          </a:xfrm>
        </p:grpSpPr>
        <p:sp>
          <p:nvSpPr>
            <p:cNvPr id="37" name="Rectangle 4">
              <a:extLst>
                <a:ext uri="{FF2B5EF4-FFF2-40B4-BE49-F238E27FC236}">
                  <a16:creationId xmlns:a16="http://schemas.microsoft.com/office/drawing/2014/main" id="{18BF8659-9D5E-40E4-96E0-0B19E3561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3854" y="5002225"/>
              <a:ext cx="2120900" cy="54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101882" tIns="50941" rIns="101882" bIns="50941" anchor="ctr"/>
            <a:lstStyle/>
            <a:p>
              <a:pPr>
                <a:defRPr/>
              </a:pPr>
              <a:endParaRPr lang="zh-CN" altLang="en-US" sz="2800"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177" name="Text Box 10">
              <a:extLst>
                <a:ext uri="{FF2B5EF4-FFF2-40B4-BE49-F238E27FC236}">
                  <a16:creationId xmlns:a16="http://schemas.microsoft.com/office/drawing/2014/main" id="{52687E16-E4BB-4E69-9B95-08E38288E50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743066" y="5026058"/>
              <a:ext cx="2003425" cy="503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1633" tIns="35817" rIns="71633" bIns="35817">
              <a:spAutoFit/>
            </a:bodyPr>
            <a:lstStyle>
              <a:lvl1pPr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800" b="1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Hair</a:t>
              </a:r>
              <a:endParaRPr lang="en-US" altLang="zh-CN" sz="2800" b="1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组合 47">
            <a:extLst>
              <a:ext uri="{FF2B5EF4-FFF2-40B4-BE49-F238E27FC236}">
                <a16:creationId xmlns:a16="http://schemas.microsoft.com/office/drawing/2014/main" id="{4B6489CB-8991-4F6F-8B52-C3B7A67277F1}"/>
              </a:ext>
            </a:extLst>
          </p:cNvPr>
          <p:cNvGrpSpPr>
            <a:grpSpLocks/>
          </p:cNvGrpSpPr>
          <p:nvPr/>
        </p:nvGrpSpPr>
        <p:grpSpPr bwMode="auto">
          <a:xfrm>
            <a:off x="1028700" y="3600450"/>
            <a:ext cx="511175" cy="3003550"/>
            <a:chOff x="1028672" y="3601242"/>
            <a:chExt cx="511203" cy="3002551"/>
          </a:xfrm>
        </p:grpSpPr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73C3B0C2-56DA-436C-BFE9-99B3E1CEB768}"/>
                </a:ext>
              </a:extLst>
            </p:cNvPr>
            <p:cNvCxnSpPr/>
            <p:nvPr/>
          </p:nvCxnSpPr>
          <p:spPr bwMode="auto">
            <a:xfrm rot="5400000">
              <a:off x="-470223" y="5100137"/>
              <a:ext cx="2999377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B5D6328F-1500-4687-A8FE-CB0F533B08C6}"/>
                </a:ext>
              </a:extLst>
            </p:cNvPr>
            <p:cNvCxnSpPr>
              <a:endCxn id="17" idx="1"/>
            </p:cNvCxnSpPr>
            <p:nvPr/>
          </p:nvCxnSpPr>
          <p:spPr bwMode="auto">
            <a:xfrm flipV="1">
              <a:off x="1042961" y="4513751"/>
              <a:ext cx="496914" cy="158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033A2EC7-1DC6-4F33-B48D-F7BDC24AA7E8}"/>
                </a:ext>
              </a:extLst>
            </p:cNvPr>
            <p:cNvCxnSpPr/>
            <p:nvPr/>
          </p:nvCxnSpPr>
          <p:spPr bwMode="auto">
            <a:xfrm>
              <a:off x="1028672" y="5172344"/>
              <a:ext cx="506441" cy="317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9FDD0E7B-FEE4-4B8B-94EA-7BE8710842D5}"/>
                </a:ext>
              </a:extLst>
            </p:cNvPr>
            <p:cNvCxnSpPr/>
            <p:nvPr/>
          </p:nvCxnSpPr>
          <p:spPr bwMode="auto">
            <a:xfrm>
              <a:off x="1028672" y="5957896"/>
              <a:ext cx="506441" cy="317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E18736D4-641F-4A01-9392-EEF43AD524B4}"/>
                </a:ext>
              </a:extLst>
            </p:cNvPr>
            <p:cNvCxnSpPr/>
            <p:nvPr/>
          </p:nvCxnSpPr>
          <p:spPr bwMode="auto">
            <a:xfrm>
              <a:off x="1028672" y="6600619"/>
              <a:ext cx="506441" cy="317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</p:cxnSp>
      </p:grpSp>
      <p:grpSp>
        <p:nvGrpSpPr>
          <p:cNvPr id="12" name="组合 25">
            <a:extLst>
              <a:ext uri="{FF2B5EF4-FFF2-40B4-BE49-F238E27FC236}">
                <a16:creationId xmlns:a16="http://schemas.microsoft.com/office/drawing/2014/main" id="{C46813F0-8C8E-4661-AFCC-CDB117B29EE4}"/>
              </a:ext>
            </a:extLst>
          </p:cNvPr>
          <p:cNvGrpSpPr>
            <a:grpSpLocks/>
          </p:cNvGrpSpPr>
          <p:nvPr/>
        </p:nvGrpSpPr>
        <p:grpSpPr bwMode="auto">
          <a:xfrm>
            <a:off x="4386263" y="4743450"/>
            <a:ext cx="2120900" cy="669925"/>
            <a:chOff x="1693854" y="4029076"/>
            <a:chExt cx="2120900" cy="669925"/>
          </a:xfrm>
        </p:grpSpPr>
        <p:sp>
          <p:nvSpPr>
            <p:cNvPr id="50" name="Rectangle 4">
              <a:extLst>
                <a:ext uri="{FF2B5EF4-FFF2-40B4-BE49-F238E27FC236}">
                  <a16:creationId xmlns:a16="http://schemas.microsoft.com/office/drawing/2014/main" id="{31635566-DA8C-4316-844A-A1592FA93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3854" y="4029076"/>
              <a:ext cx="2120900" cy="66992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101882" tIns="50941" rIns="101882" bIns="50941" anchor="ctr"/>
            <a:lstStyle/>
            <a:p>
              <a:pPr>
                <a:defRPr/>
              </a:pPr>
              <a:endParaRPr lang="zh-CN" altLang="en-US" sz="2800"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170" name="Text Box 10">
              <a:extLst>
                <a:ext uri="{FF2B5EF4-FFF2-40B4-BE49-F238E27FC236}">
                  <a16:creationId xmlns:a16="http://schemas.microsoft.com/office/drawing/2014/main" id="{BF50855E-9929-405D-8A75-9043BC23145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743052" y="4100514"/>
              <a:ext cx="2003425" cy="511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1633" tIns="35817" rIns="71633" bIns="35817">
              <a:spAutoFit/>
            </a:bodyPr>
            <a:lstStyle>
              <a:lvl1pPr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Face</a:t>
              </a:r>
            </a:p>
          </p:txBody>
        </p:sp>
      </p:grpSp>
      <p:sp>
        <p:nvSpPr>
          <p:cNvPr id="53" name="Line 14">
            <a:extLst>
              <a:ext uri="{FF2B5EF4-FFF2-40B4-BE49-F238E27FC236}">
                <a16:creationId xmlns:a16="http://schemas.microsoft.com/office/drawing/2014/main" id="{FEF11FDA-6F42-49EF-8178-8D2B18DD6F31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3200" y="3386138"/>
            <a:ext cx="1928813" cy="135731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1882" tIns="50941" rIns="101882" bIns="50941"/>
          <a:lstStyle/>
          <a:p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E80A097D-698B-4AEB-9994-F78092030ED1}"/>
              </a:ext>
            </a:extLst>
          </p:cNvPr>
          <p:cNvSpPr/>
          <p:nvPr/>
        </p:nvSpPr>
        <p:spPr>
          <a:xfrm>
            <a:off x="4814888" y="3749675"/>
            <a:ext cx="2028825" cy="7080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 algn="r">
              <a:spcBef>
                <a:spcPts val="0"/>
              </a:spcBef>
              <a:buSzPct val="80000"/>
              <a:defRPr/>
            </a:pPr>
            <a:r>
              <a:rPr lang="en-US" altLang="zh-CN" sz="2000" b="1" kern="0" dirty="0">
                <a:latin typeface="Times New Roman" pitchFamily="18" charset="0"/>
                <a:cs typeface="Times New Roman" pitchFamily="18" charset="0"/>
              </a:rPr>
              <a:t>Performance</a:t>
            </a:r>
          </a:p>
          <a:p>
            <a:pPr marL="0" lvl="1" algn="r">
              <a:spcBef>
                <a:spcPts val="0"/>
              </a:spcBef>
              <a:buSzPct val="80000"/>
              <a:defRPr/>
            </a:pPr>
            <a:r>
              <a:rPr lang="en-US" altLang="zh-CN" sz="2000" b="1" kern="0" dirty="0">
                <a:latin typeface="Times New Roman" pitchFamily="18" charset="0"/>
                <a:cs typeface="Times New Roman" pitchFamily="18" charset="0"/>
              </a:rPr>
              <a:t>based animation</a:t>
            </a:r>
            <a:endParaRPr lang="en-US" altLang="en-US" sz="2000" b="1" kern="0" dirty="0"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grpSp>
        <p:nvGrpSpPr>
          <p:cNvPr id="13" name="组合 25">
            <a:extLst>
              <a:ext uri="{FF2B5EF4-FFF2-40B4-BE49-F238E27FC236}">
                <a16:creationId xmlns:a16="http://schemas.microsoft.com/office/drawing/2014/main" id="{F9A880C8-10C5-4A1D-B5CD-0A9C19D4F053}"/>
              </a:ext>
            </a:extLst>
          </p:cNvPr>
          <p:cNvGrpSpPr>
            <a:grpSpLocks/>
          </p:cNvGrpSpPr>
          <p:nvPr/>
        </p:nvGrpSpPr>
        <p:grpSpPr bwMode="auto">
          <a:xfrm>
            <a:off x="7243763" y="4743450"/>
            <a:ext cx="2120900" cy="669925"/>
            <a:chOff x="1693854" y="4029076"/>
            <a:chExt cx="2120900" cy="669925"/>
          </a:xfrm>
        </p:grpSpPr>
        <p:sp>
          <p:nvSpPr>
            <p:cNvPr id="60" name="Rectangle 4">
              <a:extLst>
                <a:ext uri="{FF2B5EF4-FFF2-40B4-BE49-F238E27FC236}">
                  <a16:creationId xmlns:a16="http://schemas.microsoft.com/office/drawing/2014/main" id="{14FEB372-F01C-4D53-8333-E7242FD04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3854" y="4029076"/>
              <a:ext cx="2120900" cy="66992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101882" tIns="50941" rIns="101882" bIns="50941" anchor="ctr"/>
            <a:lstStyle/>
            <a:p>
              <a:pPr>
                <a:defRPr/>
              </a:pPr>
              <a:endParaRPr lang="zh-CN" altLang="en-US" sz="2800"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168" name="Text Box 10">
              <a:extLst>
                <a:ext uri="{FF2B5EF4-FFF2-40B4-BE49-F238E27FC236}">
                  <a16:creationId xmlns:a16="http://schemas.microsoft.com/office/drawing/2014/main" id="{DD62B967-A1B8-4D2E-9E8D-207C119111E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743052" y="4100514"/>
              <a:ext cx="2003425" cy="511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1633" tIns="35817" rIns="71633" bIns="35817">
              <a:spAutoFit/>
            </a:bodyPr>
            <a:lstStyle>
              <a:lvl1pPr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Characters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0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1000"/>
                                        <p:tgtEl>
                                          <p:spTgt spid="6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A500A889-3E97-40C0-8CCD-E585BAE1C4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26988" eaLnBrk="1" hangingPunct="1"/>
            <a:r>
              <a:rPr lang="en-US" altLang="zh-CN" dirty="0"/>
              <a:t>SIGGRAPH</a:t>
            </a:r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8CC4F922-747D-4595-9AA1-2886266C3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165" y="4902899"/>
            <a:ext cx="9361040" cy="234349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zh-CN" altLang="en-US" sz="2800" dirty="0"/>
              <a:t>论文集：</a:t>
            </a:r>
            <a:endParaRPr lang="en-US" altLang="zh-CN" sz="2800" dirty="0"/>
          </a:p>
          <a:p>
            <a:pPr marL="60642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800" dirty="0"/>
              <a:t>https://kesen.realtimerendering.com/sig2021.html</a:t>
            </a:r>
            <a:endParaRPr lang="en-US" altLang="zh-CN" sz="2800" dirty="0">
              <a:hlinkClick r:id="rId3"/>
            </a:endParaRPr>
          </a:p>
          <a:p>
            <a:pPr marL="60642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800" dirty="0">
                <a:hlinkClick r:id="rId3"/>
              </a:rPr>
              <a:t>https://kesen.realtimerendering.com/sig2020.html</a:t>
            </a:r>
            <a:endParaRPr lang="en-US" altLang="zh-CN" sz="2800" dirty="0"/>
          </a:p>
          <a:p>
            <a:pPr marL="60642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800" dirty="0">
                <a:hlinkClick r:id="rId4"/>
              </a:rPr>
              <a:t>https://kesen.realtimerendering.com/sig2019.html</a:t>
            </a:r>
            <a:endParaRPr lang="en-US" altLang="zh-CN" sz="2800" dirty="0"/>
          </a:p>
          <a:p>
            <a:pPr marL="60642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800" kern="0" dirty="0"/>
              <a:t>https://kesen.realtimerendering.com/sig2018.html</a:t>
            </a:r>
            <a:endParaRPr lang="en-US" altLang="zh-CN" sz="28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89EEC88-034F-4C4B-BD25-0F34E20961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62" r="64318" b="9096"/>
          <a:stretch/>
        </p:blipFill>
        <p:spPr>
          <a:xfrm>
            <a:off x="1716832" y="1093207"/>
            <a:ext cx="2856940" cy="374441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64BFD9D-0E79-42EF-8DD8-632BAB6F92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630" y="1093207"/>
            <a:ext cx="2921037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87584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A500A889-3E97-40C0-8CCD-E585BAE1C4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26988" eaLnBrk="1" hangingPunct="1"/>
            <a:r>
              <a:rPr lang="en-US" altLang="zh-CN" dirty="0"/>
              <a:t>SIGGRAPH——Papers 2021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3F0C3E-82D8-43B5-A942-C3E77951F6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10"/>
          <a:stretch/>
        </p:blipFill>
        <p:spPr>
          <a:xfrm>
            <a:off x="241691" y="1026330"/>
            <a:ext cx="6012668" cy="351702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E4B2D9D-BB7E-49F8-863E-A27A6D3D9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9000" y="4742839"/>
            <a:ext cx="5741615" cy="292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6095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A500A889-3E97-40C0-8CCD-E585BAE1C4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26988" eaLnBrk="1" hangingPunct="1"/>
            <a:r>
              <a:rPr lang="en-US" altLang="zh-CN" dirty="0"/>
              <a:t>SIGGRAPH——Papers 2021</a:t>
            </a:r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8CC4F922-747D-4595-9AA1-2886266C3C1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80728" y="1120322"/>
            <a:ext cx="8928992" cy="2800350"/>
          </a:xfrm>
          <a:prstGeom prst="rect">
            <a:avLst/>
          </a:prstGeom>
        </p:spPr>
        <p:txBody>
          <a:bodyPr/>
          <a:lstStyle/>
          <a:p>
            <a:pPr marL="542925" indent="-542925">
              <a:spcBef>
                <a:spcPts val="600"/>
              </a:spcBef>
              <a:buSzPct val="80000"/>
              <a:buFont typeface="Wingdings" panose="05000000000000000000" pitchFamily="2" charset="2"/>
              <a:buChar char="u"/>
            </a:pPr>
            <a:r>
              <a:rPr lang="zh-CN" altLang="en-US" sz="2400" b="0" dirty="0"/>
              <a:t>英伟达展示了 </a:t>
            </a:r>
            <a:r>
              <a:rPr lang="en-US" altLang="zh-CN" sz="2400" b="0" dirty="0"/>
              <a:t>NVIDIA RTX </a:t>
            </a:r>
            <a:r>
              <a:rPr lang="zh-CN" altLang="en-US" sz="2400" b="0" dirty="0"/>
              <a:t>技术能为 </a:t>
            </a:r>
            <a:r>
              <a:rPr lang="en-US" altLang="zh-CN" sz="2400" b="0" dirty="0"/>
              <a:t>3D </a:t>
            </a:r>
            <a:r>
              <a:rPr lang="zh-CN" altLang="en-US" sz="2400" b="0" dirty="0"/>
              <a:t>开发者和行业爱好者带来的独家优势</a:t>
            </a:r>
            <a:endParaRPr lang="en-US" altLang="zh-CN" sz="2400" b="0" dirty="0"/>
          </a:p>
          <a:p>
            <a:pPr marL="542925" indent="-542925">
              <a:spcBef>
                <a:spcPts val="600"/>
              </a:spcBef>
              <a:buSzPct val="80000"/>
              <a:buFont typeface="Wingdings" panose="05000000000000000000" pitchFamily="2" charset="2"/>
              <a:buChar char="u"/>
            </a:pPr>
            <a:r>
              <a:rPr lang="en-US" altLang="zh-CN" sz="2400" b="0" dirty="0"/>
              <a:t>NVIDIA </a:t>
            </a:r>
            <a:r>
              <a:rPr lang="zh-CN" altLang="en-US" sz="2400" b="0" dirty="0"/>
              <a:t>宣布推出 </a:t>
            </a:r>
            <a:r>
              <a:rPr lang="en-US" altLang="zh-CN" sz="2400" b="0" dirty="0" err="1"/>
              <a:t>Omniverse</a:t>
            </a:r>
            <a:r>
              <a:rPr lang="en-US" altLang="zh-CN" sz="2400" b="0" dirty="0"/>
              <a:t> ——</a:t>
            </a:r>
            <a:r>
              <a:rPr lang="zh-CN" altLang="en-US" sz="2400" b="0" dirty="0"/>
              <a:t>全球首个为元宇宙建立的基础模拟平台，让用户身临其境地连接到虚拟世界中，用户在这里可以创建独一无二的数字场景、完美的 </a:t>
            </a:r>
            <a:r>
              <a:rPr lang="en-US" altLang="zh-CN" sz="2400" b="0" dirty="0"/>
              <a:t>3D </a:t>
            </a:r>
            <a:r>
              <a:rPr lang="zh-CN" altLang="en-US" sz="2400" b="0" dirty="0"/>
              <a:t>模型、设计精美的建筑等</a:t>
            </a:r>
            <a:endParaRPr lang="en-US" altLang="zh-CN" sz="2400" b="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9075C8B-6BE2-4ADA-9C32-EB64FF703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598" y="4030216"/>
            <a:ext cx="5897252" cy="331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04559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A500A889-3E97-40C0-8CCD-E585BAE1C4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26988" eaLnBrk="1" hangingPunct="1"/>
            <a:r>
              <a:rPr lang="en-US" altLang="zh-CN" dirty="0"/>
              <a:t>SIGGRAPH——Papers 2021</a:t>
            </a:r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8CC4F922-747D-4595-9AA1-2886266C3C1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97360" y="1724052"/>
            <a:ext cx="9012360" cy="2357437"/>
          </a:xfrm>
          <a:prstGeom prst="rect">
            <a:avLst/>
          </a:prstGeom>
        </p:spPr>
        <p:txBody>
          <a:bodyPr/>
          <a:lstStyle/>
          <a:p>
            <a:pPr marL="542925" indent="-542925">
              <a:spcBef>
                <a:spcPts val="600"/>
              </a:spcBef>
              <a:buSzPct val="80000"/>
              <a:buFont typeface="Wingdings" panose="05000000000000000000" pitchFamily="2" charset="2"/>
              <a:buChar char="u"/>
            </a:pPr>
            <a:r>
              <a:rPr lang="en-US" altLang="zh-CN" sz="2400" b="0" dirty="0" err="1"/>
              <a:t>Reallusion</a:t>
            </a:r>
            <a:r>
              <a:rPr lang="en-US" altLang="zh-CN" sz="2400" b="0" dirty="0"/>
              <a:t> Character Creator v3.43 </a:t>
            </a:r>
            <a:r>
              <a:rPr lang="zh-CN" altLang="en-US" sz="2400" b="0" dirty="0"/>
              <a:t>是第一个集成 </a:t>
            </a:r>
            <a:r>
              <a:rPr lang="en-US" altLang="zh-CN" sz="2400" b="0" dirty="0"/>
              <a:t>Audio2Face </a:t>
            </a:r>
            <a:r>
              <a:rPr lang="zh-CN" altLang="en-US" sz="2400" b="0" dirty="0"/>
              <a:t>的第三方应用程序，允许创作者将角色从 </a:t>
            </a:r>
            <a:r>
              <a:rPr lang="en-US" altLang="zh-CN" sz="2400" b="0" dirty="0"/>
              <a:t>Character Creator </a:t>
            </a:r>
            <a:r>
              <a:rPr lang="zh-CN" altLang="en-US" sz="2400" b="0" dirty="0"/>
              <a:t>导出到 </a:t>
            </a:r>
            <a:r>
              <a:rPr lang="en-US" altLang="zh-CN" sz="2400" b="0" dirty="0" err="1"/>
              <a:t>Omniverse</a:t>
            </a:r>
            <a:r>
              <a:rPr lang="en-US" altLang="zh-CN" sz="2400" b="0" dirty="0"/>
              <a:t> </a:t>
            </a:r>
            <a:r>
              <a:rPr lang="zh-CN" altLang="en-US" sz="2400" b="0" dirty="0"/>
              <a:t>中使用</a:t>
            </a:r>
          </a:p>
          <a:p>
            <a:pPr marL="542925" indent="-542925">
              <a:spcBef>
                <a:spcPts val="600"/>
              </a:spcBef>
              <a:buSzPct val="80000"/>
              <a:buFont typeface="Wingdings" panose="05000000000000000000" pitchFamily="2" charset="2"/>
              <a:buChar char="u"/>
            </a:pPr>
            <a:r>
              <a:rPr lang="zh-CN" altLang="en-US" sz="2400" b="0" dirty="0"/>
              <a:t>面部和唇部动画完全由人工智能驱动，简化了 </a:t>
            </a:r>
            <a:r>
              <a:rPr lang="en-US" altLang="zh-CN" sz="2400" b="0" dirty="0"/>
              <a:t>3D </a:t>
            </a:r>
            <a:r>
              <a:rPr lang="zh-CN" altLang="en-US" sz="2400" b="0" dirty="0"/>
              <a:t>角色动画的创作过程。</a:t>
            </a:r>
            <a:endParaRPr lang="en-US" altLang="zh-CN" sz="2400" b="0" dirty="0"/>
          </a:p>
        </p:txBody>
      </p:sp>
      <p:sp>
        <p:nvSpPr>
          <p:cNvPr id="4" name="内容占位符 13">
            <a:extLst>
              <a:ext uri="{FF2B5EF4-FFF2-40B4-BE49-F238E27FC236}">
                <a16:creationId xmlns:a16="http://schemas.microsoft.com/office/drawing/2014/main" id="{896B436F-B579-4824-8C3E-8D55D2D678C0}"/>
              </a:ext>
            </a:extLst>
          </p:cNvPr>
          <p:cNvSpPr txBox="1">
            <a:spLocks/>
          </p:cNvSpPr>
          <p:nvPr/>
        </p:nvSpPr>
        <p:spPr>
          <a:xfrm>
            <a:off x="348680" y="1005880"/>
            <a:ext cx="9361040" cy="575892"/>
          </a:xfrm>
          <a:prstGeom prst="rect">
            <a:avLst/>
          </a:prstGeom>
        </p:spPr>
        <p:txBody>
          <a:bodyPr lIns="101882" tIns="50941" rIns="101882" bIns="50941">
            <a:spAutoFit/>
          </a:bodyPr>
          <a:lstStyle>
            <a:lvl1pPr marL="395288" indent="-395288" algn="l" rtl="0" eaLnBrk="0" fontAlgn="base" hangingPunct="0">
              <a:lnSpc>
                <a:spcPct val="120000"/>
              </a:lnSpc>
              <a:spcBef>
                <a:spcPts val="675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Char char="Ø"/>
              <a:defRPr sz="31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1pPr>
            <a:lvl2pPr marL="1001713" indent="-406400" algn="l" rtl="0" eaLnBrk="0" fontAlgn="base" hangingPunct="0">
              <a:lnSpc>
                <a:spcPct val="120000"/>
              </a:lnSpc>
              <a:spcBef>
                <a:spcPts val="675"/>
              </a:spcBef>
              <a:spcAft>
                <a:spcPct val="0"/>
              </a:spcAft>
              <a:buSzPct val="80000"/>
              <a:buFont typeface="Wingdings" pitchFamily="2" charset="2"/>
              <a:buChar char="l"/>
              <a:defRPr sz="31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2pPr>
            <a:lvl3pPr marL="1697038" indent="-493713" algn="l" rtl="0" eaLnBrk="0" fontAlgn="base" hangingPunct="0">
              <a:lnSpc>
                <a:spcPct val="120000"/>
              </a:lnSpc>
              <a:spcBef>
                <a:spcPts val="675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l"/>
              <a:defRPr sz="31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3pPr>
            <a:lvl4pPr marL="1784350" indent="-190500" algn="l" rtl="0" eaLnBrk="0" fontAlgn="base" hangingPunct="0">
              <a:lnSpc>
                <a:spcPct val="120000"/>
              </a:lnSpc>
              <a:spcBef>
                <a:spcPts val="675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31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4pPr>
            <a:lvl5pPr marL="2174875" indent="-190500" algn="l" rtl="0" eaLnBrk="0" fontAlgn="base" hangingPunct="0">
              <a:lnSpc>
                <a:spcPct val="120000"/>
              </a:lnSpc>
              <a:spcBef>
                <a:spcPts val="675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31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5pPr>
            <a:lvl6pPr marL="2684713" indent="-191007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3100">
                <a:solidFill>
                  <a:schemeClr val="tx1"/>
                </a:solidFill>
                <a:latin typeface="+mn-lt"/>
                <a:ea typeface="+mn-ea"/>
              </a:defRPr>
            </a:lvl6pPr>
            <a:lvl7pPr marL="3194066" indent="-191007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3100">
                <a:solidFill>
                  <a:schemeClr val="tx1"/>
                </a:solidFill>
                <a:latin typeface="+mn-lt"/>
                <a:ea typeface="+mn-ea"/>
              </a:defRPr>
            </a:lvl7pPr>
            <a:lvl8pPr marL="3703418" indent="-191007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3100">
                <a:solidFill>
                  <a:schemeClr val="tx1"/>
                </a:solidFill>
                <a:latin typeface="+mn-lt"/>
                <a:ea typeface="+mn-ea"/>
              </a:defRPr>
            </a:lvl8pPr>
            <a:lvl9pPr marL="4212771" indent="-191007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31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CN" altLang="en-US" sz="2800" kern="0" dirty="0"/>
              <a:t>论文集：</a:t>
            </a:r>
            <a:r>
              <a:rPr lang="en-US" altLang="zh-CN" sz="2800" kern="0" dirty="0"/>
              <a:t>https://kesen.realtimerendering.com/sig2021.html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DE28643-384B-4152-AC7C-FBADC75CB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46" y="4318248"/>
            <a:ext cx="7872908" cy="330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7103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A500A889-3E97-40C0-8CCD-E585BAE1C4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8388" y="-624259"/>
            <a:ext cx="8857356" cy="1487859"/>
          </a:xfrm>
        </p:spPr>
        <p:txBody>
          <a:bodyPr/>
          <a:lstStyle/>
          <a:p>
            <a:pPr marL="26988" eaLnBrk="1" hangingPunct="1"/>
            <a:r>
              <a:rPr lang="en-US" altLang="zh-CN" dirty="0"/>
              <a:t>SIGGRAPH——Papers 2021 2020</a:t>
            </a:r>
          </a:p>
        </p:txBody>
      </p:sp>
      <p:sp>
        <p:nvSpPr>
          <p:cNvPr id="4" name="内容占位符 13">
            <a:extLst>
              <a:ext uri="{FF2B5EF4-FFF2-40B4-BE49-F238E27FC236}">
                <a16:creationId xmlns:a16="http://schemas.microsoft.com/office/drawing/2014/main" id="{896B436F-B579-4824-8C3E-8D55D2D678C0}"/>
              </a:ext>
            </a:extLst>
          </p:cNvPr>
          <p:cNvSpPr txBox="1">
            <a:spLocks/>
          </p:cNvSpPr>
          <p:nvPr/>
        </p:nvSpPr>
        <p:spPr>
          <a:xfrm>
            <a:off x="348680" y="1150850"/>
            <a:ext cx="9361040" cy="575892"/>
          </a:xfrm>
          <a:prstGeom prst="rect">
            <a:avLst/>
          </a:prstGeom>
        </p:spPr>
        <p:txBody>
          <a:bodyPr lIns="101882" tIns="50941" rIns="101882" bIns="50941">
            <a:spAutoFit/>
          </a:bodyPr>
          <a:lstStyle>
            <a:lvl1pPr marL="395288" indent="-395288" algn="l" rtl="0" eaLnBrk="0" fontAlgn="base" hangingPunct="0">
              <a:lnSpc>
                <a:spcPct val="120000"/>
              </a:lnSpc>
              <a:spcBef>
                <a:spcPts val="675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Char char="Ø"/>
              <a:defRPr sz="31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1pPr>
            <a:lvl2pPr marL="1001713" indent="-406400" algn="l" rtl="0" eaLnBrk="0" fontAlgn="base" hangingPunct="0">
              <a:lnSpc>
                <a:spcPct val="120000"/>
              </a:lnSpc>
              <a:spcBef>
                <a:spcPts val="675"/>
              </a:spcBef>
              <a:spcAft>
                <a:spcPct val="0"/>
              </a:spcAft>
              <a:buSzPct val="80000"/>
              <a:buFont typeface="Wingdings" pitchFamily="2" charset="2"/>
              <a:buChar char="l"/>
              <a:defRPr sz="31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2pPr>
            <a:lvl3pPr marL="1697038" indent="-493713" algn="l" rtl="0" eaLnBrk="0" fontAlgn="base" hangingPunct="0">
              <a:lnSpc>
                <a:spcPct val="120000"/>
              </a:lnSpc>
              <a:spcBef>
                <a:spcPts val="675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l"/>
              <a:defRPr sz="31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3pPr>
            <a:lvl4pPr marL="1784350" indent="-190500" algn="l" rtl="0" eaLnBrk="0" fontAlgn="base" hangingPunct="0">
              <a:lnSpc>
                <a:spcPct val="120000"/>
              </a:lnSpc>
              <a:spcBef>
                <a:spcPts val="675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31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4pPr>
            <a:lvl5pPr marL="2174875" indent="-190500" algn="l" rtl="0" eaLnBrk="0" fontAlgn="base" hangingPunct="0">
              <a:lnSpc>
                <a:spcPct val="120000"/>
              </a:lnSpc>
              <a:spcBef>
                <a:spcPts val="675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31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5pPr>
            <a:lvl6pPr marL="2684713" indent="-191007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3100">
                <a:solidFill>
                  <a:schemeClr val="tx1"/>
                </a:solidFill>
                <a:latin typeface="+mn-lt"/>
                <a:ea typeface="+mn-ea"/>
              </a:defRPr>
            </a:lvl6pPr>
            <a:lvl7pPr marL="3194066" indent="-191007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3100">
                <a:solidFill>
                  <a:schemeClr val="tx1"/>
                </a:solidFill>
                <a:latin typeface="+mn-lt"/>
                <a:ea typeface="+mn-ea"/>
              </a:defRPr>
            </a:lvl7pPr>
            <a:lvl8pPr marL="3703418" indent="-191007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3100">
                <a:solidFill>
                  <a:schemeClr val="tx1"/>
                </a:solidFill>
                <a:latin typeface="+mn-lt"/>
                <a:ea typeface="+mn-ea"/>
              </a:defRPr>
            </a:lvl8pPr>
            <a:lvl9pPr marL="4212771" indent="-191007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31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CN" altLang="en-US" sz="2800" kern="0" dirty="0"/>
              <a:t>论文集：</a:t>
            </a:r>
            <a:r>
              <a:rPr lang="en-US" altLang="zh-CN" sz="2800" kern="0" dirty="0"/>
              <a:t>https://kesen.realtimerendering.com/sig2021.html</a:t>
            </a:r>
          </a:p>
        </p:txBody>
      </p:sp>
      <p:sp>
        <p:nvSpPr>
          <p:cNvPr id="5" name="内容占位符 13">
            <a:extLst>
              <a:ext uri="{FF2B5EF4-FFF2-40B4-BE49-F238E27FC236}">
                <a16:creationId xmlns:a16="http://schemas.microsoft.com/office/drawing/2014/main" id="{D1DCEEA8-B003-4822-B217-882897E5BE44}"/>
              </a:ext>
            </a:extLst>
          </p:cNvPr>
          <p:cNvSpPr txBox="1">
            <a:spLocks/>
          </p:cNvSpPr>
          <p:nvPr/>
        </p:nvSpPr>
        <p:spPr>
          <a:xfrm>
            <a:off x="780728" y="5308846"/>
            <a:ext cx="8858312" cy="1241650"/>
          </a:xfrm>
          <a:prstGeom prst="rect">
            <a:avLst/>
          </a:prstGeom>
        </p:spPr>
        <p:txBody>
          <a:bodyPr lIns="101882" tIns="50941" rIns="101882" bIns="50941">
            <a:spAutoFit/>
          </a:bodyPr>
          <a:lstStyle>
            <a:lvl1pPr marL="395288" indent="-395288" algn="l" rtl="0" eaLnBrk="0" fontAlgn="base" hangingPunct="0">
              <a:lnSpc>
                <a:spcPct val="120000"/>
              </a:lnSpc>
              <a:spcBef>
                <a:spcPts val="675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Char char="Ø"/>
              <a:defRPr sz="31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1pPr>
            <a:lvl2pPr marL="1001713" indent="-406400" algn="l" rtl="0" eaLnBrk="0" fontAlgn="base" hangingPunct="0">
              <a:lnSpc>
                <a:spcPct val="120000"/>
              </a:lnSpc>
              <a:spcBef>
                <a:spcPts val="675"/>
              </a:spcBef>
              <a:spcAft>
                <a:spcPct val="0"/>
              </a:spcAft>
              <a:buSzPct val="80000"/>
              <a:buFont typeface="Wingdings" pitchFamily="2" charset="2"/>
              <a:buChar char="l"/>
              <a:defRPr sz="31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2pPr>
            <a:lvl3pPr marL="1697038" indent="-493713" algn="l" rtl="0" eaLnBrk="0" fontAlgn="base" hangingPunct="0">
              <a:lnSpc>
                <a:spcPct val="120000"/>
              </a:lnSpc>
              <a:spcBef>
                <a:spcPts val="675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l"/>
              <a:defRPr sz="31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3pPr>
            <a:lvl4pPr marL="1784350" indent="-190500" algn="l" rtl="0" eaLnBrk="0" fontAlgn="base" hangingPunct="0">
              <a:lnSpc>
                <a:spcPct val="120000"/>
              </a:lnSpc>
              <a:spcBef>
                <a:spcPts val="675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31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4pPr>
            <a:lvl5pPr marL="2174875" indent="-190500" algn="l" rtl="0" eaLnBrk="0" fontAlgn="base" hangingPunct="0">
              <a:lnSpc>
                <a:spcPct val="120000"/>
              </a:lnSpc>
              <a:spcBef>
                <a:spcPts val="675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31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5pPr>
            <a:lvl6pPr marL="2684713" indent="-191007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3100">
                <a:solidFill>
                  <a:schemeClr val="tx1"/>
                </a:solidFill>
                <a:latin typeface="+mn-lt"/>
                <a:ea typeface="+mn-ea"/>
              </a:defRPr>
            </a:lvl6pPr>
            <a:lvl7pPr marL="3194066" indent="-191007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3100">
                <a:solidFill>
                  <a:schemeClr val="tx1"/>
                </a:solidFill>
                <a:latin typeface="+mn-lt"/>
                <a:ea typeface="+mn-ea"/>
              </a:defRPr>
            </a:lvl7pPr>
            <a:lvl8pPr marL="3703418" indent="-191007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3100">
                <a:solidFill>
                  <a:schemeClr val="tx1"/>
                </a:solidFill>
                <a:latin typeface="+mn-lt"/>
                <a:ea typeface="+mn-ea"/>
              </a:defRPr>
            </a:lvl8pPr>
            <a:lvl9pPr marL="4212771" indent="-191007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31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542925" indent="-542925">
              <a:lnSpc>
                <a:spcPct val="100000"/>
              </a:lnSpc>
              <a:spcBef>
                <a:spcPts val="1200"/>
              </a:spcBef>
              <a:buSzPct val="80000"/>
              <a:buFont typeface="Wingdings" pitchFamily="2" charset="2"/>
              <a:buChar char="u"/>
            </a:pPr>
            <a:r>
              <a:rPr lang="en-US" altLang="zh-CN" sz="3200" kern="0" dirty="0"/>
              <a:t>ANIMATION/SIMULATION</a:t>
            </a:r>
          </a:p>
          <a:p>
            <a:pPr marL="542925" indent="-542925">
              <a:lnSpc>
                <a:spcPct val="100000"/>
              </a:lnSpc>
              <a:spcBef>
                <a:spcPts val="1200"/>
              </a:spcBef>
              <a:buSzPct val="80000"/>
              <a:buFont typeface="Wingdings" pitchFamily="2" charset="2"/>
              <a:buChar char="u"/>
            </a:pPr>
            <a:r>
              <a:rPr lang="en-US" altLang="zh-CN" sz="3200" kern="0" dirty="0"/>
              <a:t>INTERACTION/VR</a:t>
            </a:r>
            <a:endParaRPr lang="en-US" altLang="zh-CN" sz="2800" kern="0" dirty="0"/>
          </a:p>
        </p:txBody>
      </p:sp>
      <p:sp>
        <p:nvSpPr>
          <p:cNvPr id="6" name="内容占位符 13">
            <a:extLst>
              <a:ext uri="{FF2B5EF4-FFF2-40B4-BE49-F238E27FC236}">
                <a16:creationId xmlns:a16="http://schemas.microsoft.com/office/drawing/2014/main" id="{9019DFC3-053A-49DD-9E6E-ABE0E4B895D2}"/>
              </a:ext>
            </a:extLst>
          </p:cNvPr>
          <p:cNvSpPr txBox="1">
            <a:spLocks/>
          </p:cNvSpPr>
          <p:nvPr/>
        </p:nvSpPr>
        <p:spPr>
          <a:xfrm>
            <a:off x="348680" y="4445704"/>
            <a:ext cx="9361040" cy="575892"/>
          </a:xfrm>
          <a:prstGeom prst="rect">
            <a:avLst/>
          </a:prstGeom>
        </p:spPr>
        <p:txBody>
          <a:bodyPr lIns="101882" tIns="50941" rIns="101882" bIns="50941">
            <a:spAutoFit/>
          </a:bodyPr>
          <a:lstStyle>
            <a:lvl1pPr marL="395288" indent="-395288" algn="l" rtl="0" eaLnBrk="0" fontAlgn="base" hangingPunct="0">
              <a:lnSpc>
                <a:spcPct val="120000"/>
              </a:lnSpc>
              <a:spcBef>
                <a:spcPts val="675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Char char="Ø"/>
              <a:defRPr sz="31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1pPr>
            <a:lvl2pPr marL="1001713" indent="-406400" algn="l" rtl="0" eaLnBrk="0" fontAlgn="base" hangingPunct="0">
              <a:lnSpc>
                <a:spcPct val="120000"/>
              </a:lnSpc>
              <a:spcBef>
                <a:spcPts val="675"/>
              </a:spcBef>
              <a:spcAft>
                <a:spcPct val="0"/>
              </a:spcAft>
              <a:buSzPct val="80000"/>
              <a:buFont typeface="Wingdings" pitchFamily="2" charset="2"/>
              <a:buChar char="l"/>
              <a:defRPr sz="31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2pPr>
            <a:lvl3pPr marL="1697038" indent="-493713" algn="l" rtl="0" eaLnBrk="0" fontAlgn="base" hangingPunct="0">
              <a:lnSpc>
                <a:spcPct val="120000"/>
              </a:lnSpc>
              <a:spcBef>
                <a:spcPts val="675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l"/>
              <a:defRPr sz="31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3pPr>
            <a:lvl4pPr marL="1784350" indent="-190500" algn="l" rtl="0" eaLnBrk="0" fontAlgn="base" hangingPunct="0">
              <a:lnSpc>
                <a:spcPct val="120000"/>
              </a:lnSpc>
              <a:spcBef>
                <a:spcPts val="675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31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4pPr>
            <a:lvl5pPr marL="2174875" indent="-190500" algn="l" rtl="0" eaLnBrk="0" fontAlgn="base" hangingPunct="0">
              <a:lnSpc>
                <a:spcPct val="120000"/>
              </a:lnSpc>
              <a:spcBef>
                <a:spcPts val="675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31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5pPr>
            <a:lvl6pPr marL="2684713" indent="-191007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3100">
                <a:solidFill>
                  <a:schemeClr val="tx1"/>
                </a:solidFill>
                <a:latin typeface="+mn-lt"/>
                <a:ea typeface="+mn-ea"/>
              </a:defRPr>
            </a:lvl6pPr>
            <a:lvl7pPr marL="3194066" indent="-191007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3100">
                <a:solidFill>
                  <a:schemeClr val="tx1"/>
                </a:solidFill>
                <a:latin typeface="+mn-lt"/>
                <a:ea typeface="+mn-ea"/>
              </a:defRPr>
            </a:lvl7pPr>
            <a:lvl8pPr marL="3703418" indent="-191007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3100">
                <a:solidFill>
                  <a:schemeClr val="tx1"/>
                </a:solidFill>
                <a:latin typeface="+mn-lt"/>
                <a:ea typeface="+mn-ea"/>
              </a:defRPr>
            </a:lvl8pPr>
            <a:lvl9pPr marL="4212771" indent="-191007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31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CN" altLang="en-US" sz="2800" kern="0" dirty="0"/>
              <a:t>论文集：</a:t>
            </a:r>
            <a:r>
              <a:rPr lang="en-US" altLang="zh-CN" sz="2800" kern="0" dirty="0"/>
              <a:t>https://kesen.realtimerendering.com/sig2020.html</a:t>
            </a:r>
          </a:p>
        </p:txBody>
      </p:sp>
      <p:sp>
        <p:nvSpPr>
          <p:cNvPr id="8" name="内容占位符 13">
            <a:extLst>
              <a:ext uri="{FF2B5EF4-FFF2-40B4-BE49-F238E27FC236}">
                <a16:creationId xmlns:a16="http://schemas.microsoft.com/office/drawing/2014/main" id="{7E5A781D-5AE5-40A7-9E96-3B1E7C374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988" y="2013992"/>
            <a:ext cx="8858312" cy="1826426"/>
          </a:xfrm>
        </p:spPr>
        <p:txBody>
          <a:bodyPr/>
          <a:lstStyle/>
          <a:p>
            <a:pPr marL="542925" indent="-542925">
              <a:lnSpc>
                <a:spcPct val="100000"/>
              </a:lnSpc>
              <a:spcBef>
                <a:spcPts val="1200"/>
              </a:spcBef>
              <a:buSzPct val="80000"/>
              <a:buFont typeface="Wingdings" panose="05000000000000000000" pitchFamily="2" charset="2"/>
              <a:buChar char="u"/>
            </a:pPr>
            <a:r>
              <a:rPr lang="en-US" altLang="zh-CN" sz="3200" dirty="0"/>
              <a:t>Fluids</a:t>
            </a:r>
          </a:p>
          <a:p>
            <a:pPr marL="542925" indent="-542925">
              <a:lnSpc>
                <a:spcPct val="100000"/>
              </a:lnSpc>
              <a:spcBef>
                <a:spcPts val="1200"/>
              </a:spcBef>
              <a:buSzPct val="80000"/>
              <a:buFont typeface="Wingdings" panose="05000000000000000000" pitchFamily="2" charset="2"/>
              <a:buChar char="u"/>
            </a:pPr>
            <a:r>
              <a:rPr lang="en-US" altLang="zh-CN" sz="3200" dirty="0"/>
              <a:t>Physically Based Simulation</a:t>
            </a:r>
          </a:p>
          <a:p>
            <a:pPr marL="542925" indent="-542925">
              <a:lnSpc>
                <a:spcPct val="100000"/>
              </a:lnSpc>
              <a:spcBef>
                <a:spcPts val="1200"/>
              </a:spcBef>
              <a:buSzPct val="80000"/>
              <a:buFont typeface="Wingdings" panose="05000000000000000000" pitchFamily="2" charset="2"/>
              <a:buChar char="u"/>
            </a:pPr>
            <a:r>
              <a:rPr lang="en-US" altLang="zh-CN" sz="2800" dirty="0"/>
              <a:t>Human Capture and Modeling</a:t>
            </a:r>
          </a:p>
        </p:txBody>
      </p:sp>
    </p:spTree>
    <p:extLst>
      <p:ext uri="{BB962C8B-B14F-4D97-AF65-F5344CB8AC3E}">
        <p14:creationId xmlns:p14="http://schemas.microsoft.com/office/powerpoint/2010/main" val="24113554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A500A889-3E97-40C0-8CCD-E585BAE1C4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26988" eaLnBrk="1" hangingPunct="1"/>
            <a:r>
              <a:rPr lang="en-US" altLang="zh-CN" dirty="0"/>
              <a:t>SIGGRAPH——Papers 2019</a:t>
            </a:r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8CC4F922-747D-4595-9AA1-2886266C3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988" y="2013992"/>
            <a:ext cx="8858312" cy="4873414"/>
          </a:xfrm>
        </p:spPr>
        <p:txBody>
          <a:bodyPr/>
          <a:lstStyle/>
          <a:p>
            <a:pPr marL="542925" indent="-542925">
              <a:lnSpc>
                <a:spcPct val="100000"/>
              </a:lnSpc>
              <a:spcBef>
                <a:spcPts val="1200"/>
              </a:spcBef>
              <a:buSzPct val="80000"/>
              <a:buFont typeface="Wingdings" panose="05000000000000000000" pitchFamily="2" charset="2"/>
              <a:buChar char="u"/>
            </a:pPr>
            <a:r>
              <a:rPr lang="en-US" altLang="zh-CN" sz="3200" dirty="0"/>
              <a:t>Fluids I</a:t>
            </a:r>
          </a:p>
          <a:p>
            <a:pPr marL="542925" indent="-542925">
              <a:lnSpc>
                <a:spcPct val="100000"/>
              </a:lnSpc>
              <a:spcBef>
                <a:spcPts val="1200"/>
              </a:spcBef>
              <a:buSzPct val="80000"/>
              <a:buFont typeface="Wingdings" panose="05000000000000000000" pitchFamily="2" charset="2"/>
              <a:buChar char="u"/>
            </a:pPr>
            <a:r>
              <a:rPr lang="en-US" altLang="zh-CN" sz="3200" dirty="0"/>
              <a:t>Fluids II</a:t>
            </a:r>
          </a:p>
          <a:p>
            <a:pPr marL="542925" indent="-542925">
              <a:lnSpc>
                <a:spcPct val="100000"/>
              </a:lnSpc>
              <a:spcBef>
                <a:spcPts val="1200"/>
              </a:spcBef>
              <a:buSzPct val="80000"/>
              <a:buFont typeface="Wingdings" panose="05000000000000000000" pitchFamily="2" charset="2"/>
              <a:buChar char="u"/>
            </a:pPr>
            <a:r>
              <a:rPr lang="en-US" altLang="zh-CN" sz="3200" dirty="0"/>
              <a:t>Animation and Skinning</a:t>
            </a:r>
          </a:p>
          <a:p>
            <a:pPr marL="542925" indent="-542925">
              <a:lnSpc>
                <a:spcPct val="100000"/>
              </a:lnSpc>
              <a:spcBef>
                <a:spcPts val="1200"/>
              </a:spcBef>
              <a:buSzPct val="80000"/>
              <a:buFont typeface="Wingdings" panose="05000000000000000000" pitchFamily="2" charset="2"/>
              <a:buChar char="u"/>
            </a:pPr>
            <a:r>
              <a:rPr lang="en-US" altLang="zh-CN" sz="2800" dirty="0"/>
              <a:t>Motion is in Control</a:t>
            </a:r>
          </a:p>
          <a:p>
            <a:pPr marL="542925" indent="-542925">
              <a:lnSpc>
                <a:spcPct val="100000"/>
              </a:lnSpc>
              <a:spcBef>
                <a:spcPts val="1200"/>
              </a:spcBef>
              <a:buSzPct val="80000"/>
              <a:buFont typeface="Wingdings" panose="05000000000000000000" pitchFamily="2" charset="2"/>
              <a:buChar char="u"/>
            </a:pPr>
            <a:r>
              <a:rPr lang="en-US" altLang="zh-CN" sz="2800" dirty="0"/>
              <a:t>Capture Control</a:t>
            </a:r>
          </a:p>
          <a:p>
            <a:pPr marL="542925" indent="-542925">
              <a:lnSpc>
                <a:spcPct val="100000"/>
              </a:lnSpc>
              <a:spcBef>
                <a:spcPts val="1200"/>
              </a:spcBef>
              <a:buSzPct val="80000"/>
              <a:buFont typeface="Wingdings" panose="05000000000000000000" pitchFamily="2" charset="2"/>
              <a:buChar char="u"/>
            </a:pPr>
            <a:r>
              <a:rPr lang="en-US" altLang="zh-CN" sz="2800" dirty="0"/>
              <a:t>Human Capture and Modeling</a:t>
            </a:r>
          </a:p>
          <a:p>
            <a:pPr marL="542925" indent="-542925">
              <a:lnSpc>
                <a:spcPct val="100000"/>
              </a:lnSpc>
              <a:spcBef>
                <a:spcPts val="1200"/>
              </a:spcBef>
              <a:buSzPct val="80000"/>
              <a:buFont typeface="Wingdings" panose="05000000000000000000" pitchFamily="2" charset="2"/>
              <a:buChar char="u"/>
            </a:pPr>
            <a:r>
              <a:rPr lang="en-US" altLang="zh-CN" sz="2800" dirty="0"/>
              <a:t>Learning to Move</a:t>
            </a:r>
          </a:p>
          <a:p>
            <a:pPr marL="542925" indent="-542925">
              <a:lnSpc>
                <a:spcPct val="100000"/>
              </a:lnSpc>
              <a:spcBef>
                <a:spcPts val="1200"/>
              </a:spcBef>
              <a:buSzPct val="80000"/>
              <a:buFont typeface="Wingdings" panose="05000000000000000000" pitchFamily="2" charset="2"/>
              <a:buChar char="u"/>
            </a:pPr>
            <a:r>
              <a:rPr lang="en-US" altLang="zh-CN" sz="2800" dirty="0"/>
              <a:t>Deformation and FEM</a:t>
            </a:r>
          </a:p>
        </p:txBody>
      </p:sp>
      <p:sp>
        <p:nvSpPr>
          <p:cNvPr id="4" name="内容占位符 13">
            <a:extLst>
              <a:ext uri="{FF2B5EF4-FFF2-40B4-BE49-F238E27FC236}">
                <a16:creationId xmlns:a16="http://schemas.microsoft.com/office/drawing/2014/main" id="{896B436F-B579-4824-8C3E-8D55D2D678C0}"/>
              </a:ext>
            </a:extLst>
          </p:cNvPr>
          <p:cNvSpPr txBox="1">
            <a:spLocks/>
          </p:cNvSpPr>
          <p:nvPr/>
        </p:nvSpPr>
        <p:spPr>
          <a:xfrm>
            <a:off x="348680" y="1150850"/>
            <a:ext cx="9361040" cy="575892"/>
          </a:xfrm>
          <a:prstGeom prst="rect">
            <a:avLst/>
          </a:prstGeom>
        </p:spPr>
        <p:txBody>
          <a:bodyPr lIns="101882" tIns="50941" rIns="101882" bIns="50941">
            <a:spAutoFit/>
          </a:bodyPr>
          <a:lstStyle>
            <a:lvl1pPr marL="395288" indent="-395288" algn="l" rtl="0" eaLnBrk="0" fontAlgn="base" hangingPunct="0">
              <a:lnSpc>
                <a:spcPct val="120000"/>
              </a:lnSpc>
              <a:spcBef>
                <a:spcPts val="675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Char char="Ø"/>
              <a:defRPr sz="31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1pPr>
            <a:lvl2pPr marL="1001713" indent="-406400" algn="l" rtl="0" eaLnBrk="0" fontAlgn="base" hangingPunct="0">
              <a:lnSpc>
                <a:spcPct val="120000"/>
              </a:lnSpc>
              <a:spcBef>
                <a:spcPts val="675"/>
              </a:spcBef>
              <a:spcAft>
                <a:spcPct val="0"/>
              </a:spcAft>
              <a:buSzPct val="80000"/>
              <a:buFont typeface="Wingdings" pitchFamily="2" charset="2"/>
              <a:buChar char="l"/>
              <a:defRPr sz="31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2pPr>
            <a:lvl3pPr marL="1697038" indent="-493713" algn="l" rtl="0" eaLnBrk="0" fontAlgn="base" hangingPunct="0">
              <a:lnSpc>
                <a:spcPct val="120000"/>
              </a:lnSpc>
              <a:spcBef>
                <a:spcPts val="675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l"/>
              <a:defRPr sz="31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3pPr>
            <a:lvl4pPr marL="1784350" indent="-190500" algn="l" rtl="0" eaLnBrk="0" fontAlgn="base" hangingPunct="0">
              <a:lnSpc>
                <a:spcPct val="120000"/>
              </a:lnSpc>
              <a:spcBef>
                <a:spcPts val="675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31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4pPr>
            <a:lvl5pPr marL="2174875" indent="-190500" algn="l" rtl="0" eaLnBrk="0" fontAlgn="base" hangingPunct="0">
              <a:lnSpc>
                <a:spcPct val="120000"/>
              </a:lnSpc>
              <a:spcBef>
                <a:spcPts val="675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31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5pPr>
            <a:lvl6pPr marL="2684713" indent="-191007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3100">
                <a:solidFill>
                  <a:schemeClr val="tx1"/>
                </a:solidFill>
                <a:latin typeface="+mn-lt"/>
                <a:ea typeface="+mn-ea"/>
              </a:defRPr>
            </a:lvl6pPr>
            <a:lvl7pPr marL="3194066" indent="-191007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3100">
                <a:solidFill>
                  <a:schemeClr val="tx1"/>
                </a:solidFill>
                <a:latin typeface="+mn-lt"/>
                <a:ea typeface="+mn-ea"/>
              </a:defRPr>
            </a:lvl7pPr>
            <a:lvl8pPr marL="3703418" indent="-191007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3100">
                <a:solidFill>
                  <a:schemeClr val="tx1"/>
                </a:solidFill>
                <a:latin typeface="+mn-lt"/>
                <a:ea typeface="+mn-ea"/>
              </a:defRPr>
            </a:lvl8pPr>
            <a:lvl9pPr marL="4212771" indent="-191007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31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CN" altLang="en-US" sz="2800" kern="0" dirty="0"/>
              <a:t>论文集：</a:t>
            </a:r>
            <a:r>
              <a:rPr lang="en-US" altLang="zh-CN" sz="2800" kern="0" dirty="0"/>
              <a:t>https://kesen.realtimerendering.com/sig2019.html</a:t>
            </a:r>
          </a:p>
        </p:txBody>
      </p:sp>
    </p:spTree>
    <p:extLst>
      <p:ext uri="{BB962C8B-B14F-4D97-AF65-F5344CB8AC3E}">
        <p14:creationId xmlns:p14="http://schemas.microsoft.com/office/powerpoint/2010/main" val="23350157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A500A889-3E97-40C0-8CCD-E585BAE1C4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26988" eaLnBrk="1" hangingPunct="1"/>
            <a:r>
              <a:rPr lang="en-US" altLang="zh-CN" dirty="0"/>
              <a:t>SIGGRAPH——Papers 2018</a:t>
            </a:r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8CC4F922-747D-4595-9AA1-2886266C3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988" y="1797968"/>
            <a:ext cx="8858312" cy="5273523"/>
          </a:xfrm>
        </p:spPr>
        <p:txBody>
          <a:bodyPr/>
          <a:lstStyle/>
          <a:p>
            <a:pPr marL="542925" indent="-542925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u"/>
            </a:pPr>
            <a:r>
              <a:rPr lang="en-US" altLang="zh-CN" sz="2800" dirty="0"/>
              <a:t>A Race to the Bottom (of the Geometric Energy Plot)</a:t>
            </a:r>
          </a:p>
          <a:p>
            <a:pPr marL="542925" indent="-542925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u"/>
            </a:pPr>
            <a:r>
              <a:rPr lang="en-US" altLang="zh-CN" sz="2800" dirty="0"/>
              <a:t>Cloth Encounters of the Shirt Kind</a:t>
            </a:r>
          </a:p>
          <a:p>
            <a:pPr marL="542925" indent="-542925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u"/>
            </a:pPr>
            <a:r>
              <a:rPr lang="en-US" altLang="zh-CN" sz="2800" dirty="0"/>
              <a:t>Virtually Human</a:t>
            </a:r>
          </a:p>
          <a:p>
            <a:pPr marL="542925" indent="-542925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u"/>
            </a:pPr>
            <a:r>
              <a:rPr lang="en-US" altLang="zh-CN" sz="2800" dirty="0"/>
              <a:t>Interaction/VR</a:t>
            </a:r>
          </a:p>
          <a:p>
            <a:pPr marL="542925" indent="-542925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u"/>
            </a:pPr>
            <a:r>
              <a:rPr lang="en-US" altLang="zh-CN" sz="2800" dirty="0"/>
              <a:t>That's Elastic</a:t>
            </a:r>
          </a:p>
          <a:p>
            <a:pPr marL="542925" indent="-542925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u"/>
            </a:pPr>
            <a:r>
              <a:rPr lang="en-US" altLang="zh-CN" sz="2800" dirty="0"/>
              <a:t>Fluids 1: Raiders of the Lost Volume</a:t>
            </a:r>
          </a:p>
          <a:p>
            <a:pPr marL="542925" indent="-542925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u"/>
            </a:pPr>
            <a:r>
              <a:rPr lang="en-US" altLang="zh-CN" sz="2800" dirty="0"/>
              <a:t>Fluids 2: Vortex Boogaloo</a:t>
            </a:r>
          </a:p>
          <a:p>
            <a:pPr marL="542925" indent="-542925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u"/>
            </a:pPr>
            <a:r>
              <a:rPr lang="en-US" altLang="zh-CN" sz="2800" dirty="0"/>
              <a:t>Deep Thoughts on How Things Move</a:t>
            </a:r>
          </a:p>
          <a:p>
            <a:pPr marL="542925" indent="-542925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u"/>
            </a:pPr>
            <a:r>
              <a:rPr lang="en-US" altLang="zh-CN" sz="2800" dirty="0"/>
              <a:t>Animation Control</a:t>
            </a:r>
          </a:p>
          <a:p>
            <a:pPr marL="542925" indent="-542925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u"/>
            </a:pPr>
            <a:r>
              <a:rPr lang="en-US" altLang="zh-CN" sz="2800" dirty="0"/>
              <a:t>Fabrication for Color and Motion</a:t>
            </a:r>
          </a:p>
          <a:p>
            <a:pPr marL="542925" indent="-542925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u"/>
            </a:pPr>
            <a:r>
              <a:rPr lang="en-US" altLang="zh-CN" sz="2800" dirty="0"/>
              <a:t>Portraits &amp; Speech</a:t>
            </a:r>
          </a:p>
          <a:p>
            <a:pPr marL="542925" indent="-542925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u"/>
            </a:pPr>
            <a:r>
              <a:rPr lang="en-US" altLang="zh-CN" sz="2800" dirty="0"/>
              <a:t>Bodies in Motion Human Performance Capture</a:t>
            </a:r>
          </a:p>
        </p:txBody>
      </p:sp>
      <p:sp>
        <p:nvSpPr>
          <p:cNvPr id="4" name="内容占位符 13">
            <a:extLst>
              <a:ext uri="{FF2B5EF4-FFF2-40B4-BE49-F238E27FC236}">
                <a16:creationId xmlns:a16="http://schemas.microsoft.com/office/drawing/2014/main" id="{896B436F-B579-4824-8C3E-8D55D2D678C0}"/>
              </a:ext>
            </a:extLst>
          </p:cNvPr>
          <p:cNvSpPr txBox="1">
            <a:spLocks/>
          </p:cNvSpPr>
          <p:nvPr/>
        </p:nvSpPr>
        <p:spPr>
          <a:xfrm>
            <a:off x="348680" y="1150850"/>
            <a:ext cx="9361040" cy="575892"/>
          </a:xfrm>
          <a:prstGeom prst="rect">
            <a:avLst/>
          </a:prstGeom>
        </p:spPr>
        <p:txBody>
          <a:bodyPr lIns="101882" tIns="50941" rIns="101882" bIns="50941">
            <a:spAutoFit/>
          </a:bodyPr>
          <a:lstStyle>
            <a:lvl1pPr marL="395288" indent="-395288" algn="l" rtl="0" eaLnBrk="0" fontAlgn="base" hangingPunct="0">
              <a:lnSpc>
                <a:spcPct val="120000"/>
              </a:lnSpc>
              <a:spcBef>
                <a:spcPts val="675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Char char="Ø"/>
              <a:defRPr sz="31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1pPr>
            <a:lvl2pPr marL="1001713" indent="-406400" algn="l" rtl="0" eaLnBrk="0" fontAlgn="base" hangingPunct="0">
              <a:lnSpc>
                <a:spcPct val="120000"/>
              </a:lnSpc>
              <a:spcBef>
                <a:spcPts val="675"/>
              </a:spcBef>
              <a:spcAft>
                <a:spcPct val="0"/>
              </a:spcAft>
              <a:buSzPct val="80000"/>
              <a:buFont typeface="Wingdings" pitchFamily="2" charset="2"/>
              <a:buChar char="l"/>
              <a:defRPr sz="31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2pPr>
            <a:lvl3pPr marL="1697038" indent="-493713" algn="l" rtl="0" eaLnBrk="0" fontAlgn="base" hangingPunct="0">
              <a:lnSpc>
                <a:spcPct val="120000"/>
              </a:lnSpc>
              <a:spcBef>
                <a:spcPts val="675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l"/>
              <a:defRPr sz="31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3pPr>
            <a:lvl4pPr marL="1784350" indent="-190500" algn="l" rtl="0" eaLnBrk="0" fontAlgn="base" hangingPunct="0">
              <a:lnSpc>
                <a:spcPct val="120000"/>
              </a:lnSpc>
              <a:spcBef>
                <a:spcPts val="675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31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4pPr>
            <a:lvl5pPr marL="2174875" indent="-190500" algn="l" rtl="0" eaLnBrk="0" fontAlgn="base" hangingPunct="0">
              <a:lnSpc>
                <a:spcPct val="120000"/>
              </a:lnSpc>
              <a:spcBef>
                <a:spcPts val="675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31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5pPr>
            <a:lvl6pPr marL="2684713" indent="-191007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3100">
                <a:solidFill>
                  <a:schemeClr val="tx1"/>
                </a:solidFill>
                <a:latin typeface="+mn-lt"/>
                <a:ea typeface="+mn-ea"/>
              </a:defRPr>
            </a:lvl6pPr>
            <a:lvl7pPr marL="3194066" indent="-191007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3100">
                <a:solidFill>
                  <a:schemeClr val="tx1"/>
                </a:solidFill>
                <a:latin typeface="+mn-lt"/>
                <a:ea typeface="+mn-ea"/>
              </a:defRPr>
            </a:lvl7pPr>
            <a:lvl8pPr marL="3703418" indent="-191007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3100">
                <a:solidFill>
                  <a:schemeClr val="tx1"/>
                </a:solidFill>
                <a:latin typeface="+mn-lt"/>
                <a:ea typeface="+mn-ea"/>
              </a:defRPr>
            </a:lvl8pPr>
            <a:lvl9pPr marL="4212771" indent="-191007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31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CN" altLang="en-US" sz="2800" kern="0" dirty="0"/>
              <a:t>论文集：</a:t>
            </a:r>
            <a:r>
              <a:rPr lang="en-US" altLang="zh-CN" sz="2800" kern="0" dirty="0"/>
              <a:t>https://kesen.realtimerendering.com/sig2018.html</a:t>
            </a:r>
          </a:p>
        </p:txBody>
      </p:sp>
    </p:spTree>
    <p:extLst>
      <p:ext uri="{BB962C8B-B14F-4D97-AF65-F5344CB8AC3E}">
        <p14:creationId xmlns:p14="http://schemas.microsoft.com/office/powerpoint/2010/main" val="215848145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2_020424 Atlas Copco Dymamic Workplaces - Roadmap">
  <a:themeElements>
    <a:clrScheme name="2_020424 Atlas Copco Dymamic Workplaces - Roadmap 12">
      <a:dk1>
        <a:srgbClr val="000000"/>
      </a:dk1>
      <a:lt1>
        <a:srgbClr val="FFFFFF"/>
      </a:lt1>
      <a:dk2>
        <a:srgbClr val="199B9B"/>
      </a:dk2>
      <a:lt2>
        <a:srgbClr val="B2B2B2"/>
      </a:lt2>
      <a:accent1>
        <a:srgbClr val="006699"/>
      </a:accent1>
      <a:accent2>
        <a:srgbClr val="33CCCC"/>
      </a:accent2>
      <a:accent3>
        <a:srgbClr val="FFFFFF"/>
      </a:accent3>
      <a:accent4>
        <a:srgbClr val="000000"/>
      </a:accent4>
      <a:accent5>
        <a:srgbClr val="AAB8CA"/>
      </a:accent5>
      <a:accent6>
        <a:srgbClr val="2DB9B9"/>
      </a:accent6>
      <a:hlink>
        <a:srgbClr val="777777"/>
      </a:hlink>
      <a:folHlink>
        <a:srgbClr val="6699CC"/>
      </a:folHlink>
    </a:clrScheme>
    <a:fontScheme name="2_020424 Atlas Copco Dymamic Workplaces - Roadmap">
      <a:majorFont>
        <a:latin typeface="隶书"/>
        <a:ea typeface="隶书"/>
        <a:cs typeface=""/>
      </a:majorFont>
      <a:minorFont>
        <a:latin typeface="华文楷体"/>
        <a:ea typeface="华文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  <a:ea typeface="华文楷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  <a:ea typeface="华文楷体" pitchFamily="2" charset="-122"/>
          </a:defRPr>
        </a:defPPr>
      </a:lstStyle>
    </a:lnDef>
  </a:objectDefaults>
  <a:extraClrSchemeLst>
    <a:extraClrScheme>
      <a:clrScheme name="2_020424 Atlas Copco Dymamic Workplaces - Roadmap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020424 Atlas Copco Dymamic Workplaces - Roadmap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020424 Atlas Copco Dymamic Workplaces - Roadmap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020424 Atlas Copco Dymamic Workplaces - Roadmap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020424 Atlas Copco Dymamic Workplaces - Roadmap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020424 Atlas Copco Dymamic Workplaces - Roadmap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020424 Atlas Copco Dymamic Workplaces - Roadmap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020424 Atlas Copco Dymamic Workplaces - Roadmap 8">
        <a:dk1>
          <a:srgbClr val="000000"/>
        </a:dk1>
        <a:lt1>
          <a:srgbClr val="FFFFFF"/>
        </a:lt1>
        <a:dk2>
          <a:srgbClr val="199B9B"/>
        </a:dk2>
        <a:lt2>
          <a:srgbClr val="666666"/>
        </a:lt2>
        <a:accent1>
          <a:srgbClr val="6699CC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B8CAE2"/>
        </a:accent5>
        <a:accent6>
          <a:srgbClr val="8AB9E7"/>
        </a:accent6>
        <a:hlink>
          <a:srgbClr val="FF6B07"/>
        </a:hlink>
        <a:folHlink>
          <a:srgbClr val="FF99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020424 Atlas Copco Dymamic Workplaces - Roadmap 9">
        <a:dk1>
          <a:srgbClr val="000000"/>
        </a:dk1>
        <a:lt1>
          <a:srgbClr val="FFFFFF"/>
        </a:lt1>
        <a:dk2>
          <a:srgbClr val="33CCCC"/>
        </a:dk2>
        <a:lt2>
          <a:srgbClr val="666666"/>
        </a:lt2>
        <a:accent1>
          <a:srgbClr val="6699CC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B8CAE2"/>
        </a:accent5>
        <a:accent6>
          <a:srgbClr val="8AB9E7"/>
        </a:accent6>
        <a:hlink>
          <a:srgbClr val="199B9B"/>
        </a:hlink>
        <a:folHlink>
          <a:srgbClr val="FF99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020424 Atlas Copco Dymamic Workplaces - Roadmap 10">
        <a:dk1>
          <a:srgbClr val="000000"/>
        </a:dk1>
        <a:lt1>
          <a:srgbClr val="FFFFFF"/>
        </a:lt1>
        <a:dk2>
          <a:srgbClr val="33CCCC"/>
        </a:dk2>
        <a:lt2>
          <a:srgbClr val="6699CC"/>
        </a:lt2>
        <a:accent1>
          <a:srgbClr val="006699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AAB8CA"/>
        </a:accent5>
        <a:accent6>
          <a:srgbClr val="8AB9E7"/>
        </a:accent6>
        <a:hlink>
          <a:srgbClr val="199B9B"/>
        </a:hlink>
        <a:folHlink>
          <a:srgbClr val="FF99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020424 Atlas Copco Dymamic Workplaces - Roadmap 11">
        <a:dk1>
          <a:srgbClr val="000000"/>
        </a:dk1>
        <a:lt1>
          <a:srgbClr val="FFFFFF"/>
        </a:lt1>
        <a:dk2>
          <a:srgbClr val="33CCCC"/>
        </a:dk2>
        <a:lt2>
          <a:srgbClr val="6699CC"/>
        </a:lt2>
        <a:accent1>
          <a:srgbClr val="006699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AAB8CA"/>
        </a:accent5>
        <a:accent6>
          <a:srgbClr val="8AB9E7"/>
        </a:accent6>
        <a:hlink>
          <a:srgbClr val="199B9B"/>
        </a:hlink>
        <a:folHlink>
          <a:srgbClr val="703B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020424 Atlas Copco Dymamic Workplaces - Roadmap 12">
        <a:dk1>
          <a:srgbClr val="000000"/>
        </a:dk1>
        <a:lt1>
          <a:srgbClr val="FFFFFF"/>
        </a:lt1>
        <a:dk2>
          <a:srgbClr val="199B9B"/>
        </a:dk2>
        <a:lt2>
          <a:srgbClr val="B2B2B2"/>
        </a:lt2>
        <a:accent1>
          <a:srgbClr val="006699"/>
        </a:accent1>
        <a:accent2>
          <a:srgbClr val="33CCCC"/>
        </a:accent2>
        <a:accent3>
          <a:srgbClr val="FFFFFF"/>
        </a:accent3>
        <a:accent4>
          <a:srgbClr val="000000"/>
        </a:accent4>
        <a:accent5>
          <a:srgbClr val="AAB8CA"/>
        </a:accent5>
        <a:accent6>
          <a:srgbClr val="2DB9B9"/>
        </a:accent6>
        <a:hlink>
          <a:srgbClr val="777777"/>
        </a:hlink>
        <a:folHlink>
          <a:srgbClr val="6699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hapter06_Summary.ppt[兼容模式]" id="{40368671-6296-45C5-B28D-CC425882F464}" vid="{40D6D085-A038-43CC-9171-91CA40CCFE54}"/>
    </a:ext>
  </a:extLst>
</a:theme>
</file>

<file path=ppt/theme/theme2.xml><?xml version="1.0" encoding="utf-8"?>
<a:theme xmlns:a="http://schemas.openxmlformats.org/drawingml/2006/main" name="1_020424 Atlas Copco Dymamic Workplaces - Roadmap">
  <a:themeElements>
    <a:clrScheme name="1_020424 Atlas Copco Dymamic Workplaces - Roadmap 12">
      <a:dk1>
        <a:srgbClr val="000000"/>
      </a:dk1>
      <a:lt1>
        <a:srgbClr val="FFFFFF"/>
      </a:lt1>
      <a:dk2>
        <a:srgbClr val="199B9B"/>
      </a:dk2>
      <a:lt2>
        <a:srgbClr val="B2B2B2"/>
      </a:lt2>
      <a:accent1>
        <a:srgbClr val="006699"/>
      </a:accent1>
      <a:accent2>
        <a:srgbClr val="33CCCC"/>
      </a:accent2>
      <a:accent3>
        <a:srgbClr val="FFFFFF"/>
      </a:accent3>
      <a:accent4>
        <a:srgbClr val="000000"/>
      </a:accent4>
      <a:accent5>
        <a:srgbClr val="AAB8CA"/>
      </a:accent5>
      <a:accent6>
        <a:srgbClr val="2DB9B9"/>
      </a:accent6>
      <a:hlink>
        <a:srgbClr val="777777"/>
      </a:hlink>
      <a:folHlink>
        <a:srgbClr val="6699CC"/>
      </a:folHlink>
    </a:clrScheme>
    <a:fontScheme name="1_020424 Atlas Copco Dymamic Workplaces - Roadmap">
      <a:majorFont>
        <a:latin typeface="隶书"/>
        <a:ea typeface="隶书"/>
        <a:cs typeface=""/>
      </a:majorFont>
      <a:minorFont>
        <a:latin typeface="华文楷体"/>
        <a:ea typeface="华文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  <a:ea typeface="华文楷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  <a:ea typeface="华文楷体" pitchFamily="2" charset="-122"/>
          </a:defRPr>
        </a:defPPr>
      </a:lstStyle>
    </a:lnDef>
  </a:objectDefaults>
  <a:extraClrSchemeLst>
    <a:extraClrScheme>
      <a:clrScheme name="1_020424 Atlas Copco Dymamic Workplaces - Roadmap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020424 Atlas Copco Dymamic Workplaces - Roadmap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8">
        <a:dk1>
          <a:srgbClr val="000000"/>
        </a:dk1>
        <a:lt1>
          <a:srgbClr val="FFFFFF"/>
        </a:lt1>
        <a:dk2>
          <a:srgbClr val="199B9B"/>
        </a:dk2>
        <a:lt2>
          <a:srgbClr val="666666"/>
        </a:lt2>
        <a:accent1>
          <a:srgbClr val="6699CC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B8CAE2"/>
        </a:accent5>
        <a:accent6>
          <a:srgbClr val="8AB9E7"/>
        </a:accent6>
        <a:hlink>
          <a:srgbClr val="FF6B07"/>
        </a:hlink>
        <a:folHlink>
          <a:srgbClr val="FF99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9">
        <a:dk1>
          <a:srgbClr val="000000"/>
        </a:dk1>
        <a:lt1>
          <a:srgbClr val="FFFFFF"/>
        </a:lt1>
        <a:dk2>
          <a:srgbClr val="33CCCC"/>
        </a:dk2>
        <a:lt2>
          <a:srgbClr val="666666"/>
        </a:lt2>
        <a:accent1>
          <a:srgbClr val="6699CC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B8CAE2"/>
        </a:accent5>
        <a:accent6>
          <a:srgbClr val="8AB9E7"/>
        </a:accent6>
        <a:hlink>
          <a:srgbClr val="199B9B"/>
        </a:hlink>
        <a:folHlink>
          <a:srgbClr val="FF99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10">
        <a:dk1>
          <a:srgbClr val="000000"/>
        </a:dk1>
        <a:lt1>
          <a:srgbClr val="FFFFFF"/>
        </a:lt1>
        <a:dk2>
          <a:srgbClr val="33CCCC"/>
        </a:dk2>
        <a:lt2>
          <a:srgbClr val="6699CC"/>
        </a:lt2>
        <a:accent1>
          <a:srgbClr val="006699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AAB8CA"/>
        </a:accent5>
        <a:accent6>
          <a:srgbClr val="8AB9E7"/>
        </a:accent6>
        <a:hlink>
          <a:srgbClr val="199B9B"/>
        </a:hlink>
        <a:folHlink>
          <a:srgbClr val="FF99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11">
        <a:dk1>
          <a:srgbClr val="000000"/>
        </a:dk1>
        <a:lt1>
          <a:srgbClr val="FFFFFF"/>
        </a:lt1>
        <a:dk2>
          <a:srgbClr val="33CCCC"/>
        </a:dk2>
        <a:lt2>
          <a:srgbClr val="6699CC"/>
        </a:lt2>
        <a:accent1>
          <a:srgbClr val="006699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AAB8CA"/>
        </a:accent5>
        <a:accent6>
          <a:srgbClr val="8AB9E7"/>
        </a:accent6>
        <a:hlink>
          <a:srgbClr val="199B9B"/>
        </a:hlink>
        <a:folHlink>
          <a:srgbClr val="703B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12">
        <a:dk1>
          <a:srgbClr val="000000"/>
        </a:dk1>
        <a:lt1>
          <a:srgbClr val="FFFFFF"/>
        </a:lt1>
        <a:dk2>
          <a:srgbClr val="199B9B"/>
        </a:dk2>
        <a:lt2>
          <a:srgbClr val="B2B2B2"/>
        </a:lt2>
        <a:accent1>
          <a:srgbClr val="006699"/>
        </a:accent1>
        <a:accent2>
          <a:srgbClr val="33CCCC"/>
        </a:accent2>
        <a:accent3>
          <a:srgbClr val="FFFFFF"/>
        </a:accent3>
        <a:accent4>
          <a:srgbClr val="000000"/>
        </a:accent4>
        <a:accent5>
          <a:srgbClr val="AAB8CA"/>
        </a:accent5>
        <a:accent6>
          <a:srgbClr val="2DB9B9"/>
        </a:accent6>
        <a:hlink>
          <a:srgbClr val="777777"/>
        </a:hlink>
        <a:folHlink>
          <a:srgbClr val="6699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hapter06_Summary.ppt[兼容模式]" id="{40368671-6296-45C5-B28D-CC425882F464}" vid="{A9177F70-4A3E-40F1-9BFD-0CD1AD055928}"/>
    </a:ext>
  </a:extLst>
</a:theme>
</file>

<file path=ppt/theme/theme3.xml><?xml version="1.0" encoding="utf-8"?>
<a:theme xmlns:a="http://schemas.openxmlformats.org/drawingml/2006/main" name="4_020424 Atlas Copco Dymamic Workplaces - Roadmap">
  <a:themeElements>
    <a:clrScheme name="1_020424 Atlas Copco Dymamic Workplaces - Roadmap 12">
      <a:dk1>
        <a:srgbClr val="000000"/>
      </a:dk1>
      <a:lt1>
        <a:srgbClr val="FFFFFF"/>
      </a:lt1>
      <a:dk2>
        <a:srgbClr val="199B9B"/>
      </a:dk2>
      <a:lt2>
        <a:srgbClr val="B2B2B2"/>
      </a:lt2>
      <a:accent1>
        <a:srgbClr val="006699"/>
      </a:accent1>
      <a:accent2>
        <a:srgbClr val="33CCCC"/>
      </a:accent2>
      <a:accent3>
        <a:srgbClr val="FFFFFF"/>
      </a:accent3>
      <a:accent4>
        <a:srgbClr val="000000"/>
      </a:accent4>
      <a:accent5>
        <a:srgbClr val="AAB8CA"/>
      </a:accent5>
      <a:accent6>
        <a:srgbClr val="2DB9B9"/>
      </a:accent6>
      <a:hlink>
        <a:srgbClr val="777777"/>
      </a:hlink>
      <a:folHlink>
        <a:srgbClr val="6699CC"/>
      </a:folHlink>
    </a:clrScheme>
    <a:fontScheme name="1_020424 Atlas Copco Dymamic Workplaces - Roadmap">
      <a:majorFont>
        <a:latin typeface="隶书"/>
        <a:ea typeface="隶书"/>
        <a:cs typeface=""/>
      </a:majorFont>
      <a:minorFont>
        <a:latin typeface="华文楷体"/>
        <a:ea typeface="华文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  <a:ea typeface="华文楷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  <a:ea typeface="华文楷体" pitchFamily="2" charset="-122"/>
          </a:defRPr>
        </a:defPPr>
      </a:lstStyle>
    </a:lnDef>
  </a:objectDefaults>
  <a:extraClrSchemeLst>
    <a:extraClrScheme>
      <a:clrScheme name="1_020424 Atlas Copco Dymamic Workplaces - Roadmap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020424 Atlas Copco Dymamic Workplaces - Roadmap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8">
        <a:dk1>
          <a:srgbClr val="000000"/>
        </a:dk1>
        <a:lt1>
          <a:srgbClr val="FFFFFF"/>
        </a:lt1>
        <a:dk2>
          <a:srgbClr val="199B9B"/>
        </a:dk2>
        <a:lt2>
          <a:srgbClr val="666666"/>
        </a:lt2>
        <a:accent1>
          <a:srgbClr val="6699CC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B8CAE2"/>
        </a:accent5>
        <a:accent6>
          <a:srgbClr val="8AB9E7"/>
        </a:accent6>
        <a:hlink>
          <a:srgbClr val="FF6B07"/>
        </a:hlink>
        <a:folHlink>
          <a:srgbClr val="FF99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9">
        <a:dk1>
          <a:srgbClr val="000000"/>
        </a:dk1>
        <a:lt1>
          <a:srgbClr val="FFFFFF"/>
        </a:lt1>
        <a:dk2>
          <a:srgbClr val="33CCCC"/>
        </a:dk2>
        <a:lt2>
          <a:srgbClr val="666666"/>
        </a:lt2>
        <a:accent1>
          <a:srgbClr val="6699CC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B8CAE2"/>
        </a:accent5>
        <a:accent6>
          <a:srgbClr val="8AB9E7"/>
        </a:accent6>
        <a:hlink>
          <a:srgbClr val="199B9B"/>
        </a:hlink>
        <a:folHlink>
          <a:srgbClr val="FF99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10">
        <a:dk1>
          <a:srgbClr val="000000"/>
        </a:dk1>
        <a:lt1>
          <a:srgbClr val="FFFFFF"/>
        </a:lt1>
        <a:dk2>
          <a:srgbClr val="33CCCC"/>
        </a:dk2>
        <a:lt2>
          <a:srgbClr val="6699CC"/>
        </a:lt2>
        <a:accent1>
          <a:srgbClr val="006699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AAB8CA"/>
        </a:accent5>
        <a:accent6>
          <a:srgbClr val="8AB9E7"/>
        </a:accent6>
        <a:hlink>
          <a:srgbClr val="199B9B"/>
        </a:hlink>
        <a:folHlink>
          <a:srgbClr val="FF99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11">
        <a:dk1>
          <a:srgbClr val="000000"/>
        </a:dk1>
        <a:lt1>
          <a:srgbClr val="FFFFFF"/>
        </a:lt1>
        <a:dk2>
          <a:srgbClr val="33CCCC"/>
        </a:dk2>
        <a:lt2>
          <a:srgbClr val="6699CC"/>
        </a:lt2>
        <a:accent1>
          <a:srgbClr val="006699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AAB8CA"/>
        </a:accent5>
        <a:accent6>
          <a:srgbClr val="8AB9E7"/>
        </a:accent6>
        <a:hlink>
          <a:srgbClr val="199B9B"/>
        </a:hlink>
        <a:folHlink>
          <a:srgbClr val="703B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12">
        <a:dk1>
          <a:srgbClr val="000000"/>
        </a:dk1>
        <a:lt1>
          <a:srgbClr val="FFFFFF"/>
        </a:lt1>
        <a:dk2>
          <a:srgbClr val="199B9B"/>
        </a:dk2>
        <a:lt2>
          <a:srgbClr val="B2B2B2"/>
        </a:lt2>
        <a:accent1>
          <a:srgbClr val="006699"/>
        </a:accent1>
        <a:accent2>
          <a:srgbClr val="33CCCC"/>
        </a:accent2>
        <a:accent3>
          <a:srgbClr val="FFFFFF"/>
        </a:accent3>
        <a:accent4>
          <a:srgbClr val="000000"/>
        </a:accent4>
        <a:accent5>
          <a:srgbClr val="AAB8CA"/>
        </a:accent5>
        <a:accent6>
          <a:srgbClr val="2DB9B9"/>
        </a:accent6>
        <a:hlink>
          <a:srgbClr val="777777"/>
        </a:hlink>
        <a:folHlink>
          <a:srgbClr val="6699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hapter06_Summary.ppt[兼容模式]" id="{40368671-6296-45C5-B28D-CC425882F464}" vid="{A9177F70-4A3E-40F1-9BFD-0CD1AD055928}"/>
    </a:ext>
  </a:extLst>
</a:theme>
</file>

<file path=ppt/theme/theme4.xml><?xml version="1.0" encoding="utf-8"?>
<a:theme xmlns:a="http://schemas.openxmlformats.org/drawingml/2006/main" name="3_020424 Atlas Copco Dymamic Workplaces - Roadmap">
  <a:themeElements>
    <a:clrScheme name="1_020424 Atlas Copco Dymamic Workplaces - Roadmap 12">
      <a:dk1>
        <a:srgbClr val="000000"/>
      </a:dk1>
      <a:lt1>
        <a:srgbClr val="FFFFFF"/>
      </a:lt1>
      <a:dk2>
        <a:srgbClr val="199B9B"/>
      </a:dk2>
      <a:lt2>
        <a:srgbClr val="B2B2B2"/>
      </a:lt2>
      <a:accent1>
        <a:srgbClr val="006699"/>
      </a:accent1>
      <a:accent2>
        <a:srgbClr val="33CCCC"/>
      </a:accent2>
      <a:accent3>
        <a:srgbClr val="FFFFFF"/>
      </a:accent3>
      <a:accent4>
        <a:srgbClr val="000000"/>
      </a:accent4>
      <a:accent5>
        <a:srgbClr val="AAB8CA"/>
      </a:accent5>
      <a:accent6>
        <a:srgbClr val="2DB9B9"/>
      </a:accent6>
      <a:hlink>
        <a:srgbClr val="777777"/>
      </a:hlink>
      <a:folHlink>
        <a:srgbClr val="6699CC"/>
      </a:folHlink>
    </a:clrScheme>
    <a:fontScheme name="1_020424 Atlas Copco Dymamic Workplaces - Roadmap">
      <a:majorFont>
        <a:latin typeface="隶书"/>
        <a:ea typeface="隶书"/>
        <a:cs typeface=""/>
      </a:majorFont>
      <a:minorFont>
        <a:latin typeface="华文楷体"/>
        <a:ea typeface="华文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  <a:ea typeface="华文楷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  <a:ea typeface="华文楷体" pitchFamily="2" charset="-122"/>
          </a:defRPr>
        </a:defPPr>
      </a:lstStyle>
    </a:lnDef>
  </a:objectDefaults>
  <a:extraClrSchemeLst>
    <a:extraClrScheme>
      <a:clrScheme name="1_020424 Atlas Copco Dymamic Workplaces - Roadmap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020424 Atlas Copco Dymamic Workplaces - Roadmap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8">
        <a:dk1>
          <a:srgbClr val="000000"/>
        </a:dk1>
        <a:lt1>
          <a:srgbClr val="FFFFFF"/>
        </a:lt1>
        <a:dk2>
          <a:srgbClr val="199B9B"/>
        </a:dk2>
        <a:lt2>
          <a:srgbClr val="666666"/>
        </a:lt2>
        <a:accent1>
          <a:srgbClr val="6699CC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B8CAE2"/>
        </a:accent5>
        <a:accent6>
          <a:srgbClr val="8AB9E7"/>
        </a:accent6>
        <a:hlink>
          <a:srgbClr val="FF6B07"/>
        </a:hlink>
        <a:folHlink>
          <a:srgbClr val="FF99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9">
        <a:dk1>
          <a:srgbClr val="000000"/>
        </a:dk1>
        <a:lt1>
          <a:srgbClr val="FFFFFF"/>
        </a:lt1>
        <a:dk2>
          <a:srgbClr val="33CCCC"/>
        </a:dk2>
        <a:lt2>
          <a:srgbClr val="666666"/>
        </a:lt2>
        <a:accent1>
          <a:srgbClr val="6699CC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B8CAE2"/>
        </a:accent5>
        <a:accent6>
          <a:srgbClr val="8AB9E7"/>
        </a:accent6>
        <a:hlink>
          <a:srgbClr val="199B9B"/>
        </a:hlink>
        <a:folHlink>
          <a:srgbClr val="FF99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10">
        <a:dk1>
          <a:srgbClr val="000000"/>
        </a:dk1>
        <a:lt1>
          <a:srgbClr val="FFFFFF"/>
        </a:lt1>
        <a:dk2>
          <a:srgbClr val="33CCCC"/>
        </a:dk2>
        <a:lt2>
          <a:srgbClr val="6699CC"/>
        </a:lt2>
        <a:accent1>
          <a:srgbClr val="006699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AAB8CA"/>
        </a:accent5>
        <a:accent6>
          <a:srgbClr val="8AB9E7"/>
        </a:accent6>
        <a:hlink>
          <a:srgbClr val="199B9B"/>
        </a:hlink>
        <a:folHlink>
          <a:srgbClr val="FF99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11">
        <a:dk1>
          <a:srgbClr val="000000"/>
        </a:dk1>
        <a:lt1>
          <a:srgbClr val="FFFFFF"/>
        </a:lt1>
        <a:dk2>
          <a:srgbClr val="33CCCC"/>
        </a:dk2>
        <a:lt2>
          <a:srgbClr val="6699CC"/>
        </a:lt2>
        <a:accent1>
          <a:srgbClr val="006699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AAB8CA"/>
        </a:accent5>
        <a:accent6>
          <a:srgbClr val="8AB9E7"/>
        </a:accent6>
        <a:hlink>
          <a:srgbClr val="199B9B"/>
        </a:hlink>
        <a:folHlink>
          <a:srgbClr val="703B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12">
        <a:dk1>
          <a:srgbClr val="000000"/>
        </a:dk1>
        <a:lt1>
          <a:srgbClr val="FFFFFF"/>
        </a:lt1>
        <a:dk2>
          <a:srgbClr val="199B9B"/>
        </a:dk2>
        <a:lt2>
          <a:srgbClr val="B2B2B2"/>
        </a:lt2>
        <a:accent1>
          <a:srgbClr val="006699"/>
        </a:accent1>
        <a:accent2>
          <a:srgbClr val="33CCCC"/>
        </a:accent2>
        <a:accent3>
          <a:srgbClr val="FFFFFF"/>
        </a:accent3>
        <a:accent4>
          <a:srgbClr val="000000"/>
        </a:accent4>
        <a:accent5>
          <a:srgbClr val="AAB8CA"/>
        </a:accent5>
        <a:accent6>
          <a:srgbClr val="2DB9B9"/>
        </a:accent6>
        <a:hlink>
          <a:srgbClr val="777777"/>
        </a:hlink>
        <a:folHlink>
          <a:srgbClr val="6699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hapter06_Summary.ppt[兼容模式]" id="{40368671-6296-45C5-B28D-CC425882F464}" vid="{A951E26F-A113-420F-BEF6-1EA575B17151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chapter06_Summary</Template>
  <TotalTime>440</TotalTime>
  <Words>527</Words>
  <Application>Microsoft Office PowerPoint</Application>
  <PresentationFormat>自定义</PresentationFormat>
  <Paragraphs>83</Paragraphs>
  <Slides>12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12</vt:i4>
      </vt:variant>
    </vt:vector>
  </HeadingPairs>
  <TitlesOfParts>
    <vt:vector size="25" baseType="lpstr">
      <vt:lpstr>华文楷体</vt:lpstr>
      <vt:lpstr>华文新魏</vt:lpstr>
      <vt:lpstr>楷体_GB2312</vt:lpstr>
      <vt:lpstr>隶书</vt:lpstr>
      <vt:lpstr>宋体</vt:lpstr>
      <vt:lpstr>Arial</vt:lpstr>
      <vt:lpstr>Calibri</vt:lpstr>
      <vt:lpstr>Times New Roman</vt:lpstr>
      <vt:lpstr>Wingdings</vt:lpstr>
      <vt:lpstr>2_020424 Atlas Copco Dymamic Workplaces - Roadmap</vt:lpstr>
      <vt:lpstr>1_020424 Atlas Copco Dymamic Workplaces - Roadmap</vt:lpstr>
      <vt:lpstr>4_020424 Atlas Copco Dymamic Workplaces - Roadmap</vt:lpstr>
      <vt:lpstr>3_020424 Atlas Copco Dymamic Workplaces - Roadmap</vt:lpstr>
      <vt:lpstr>PowerPoint 演示文稿</vt:lpstr>
      <vt:lpstr>Summary</vt:lpstr>
      <vt:lpstr>SIGGRAPH</vt:lpstr>
      <vt:lpstr>SIGGRAPH——Papers 2021</vt:lpstr>
      <vt:lpstr>SIGGRAPH——Papers 2021</vt:lpstr>
      <vt:lpstr>SIGGRAPH——Papers 2021</vt:lpstr>
      <vt:lpstr>SIGGRAPH——Papers 2021 2020</vt:lpstr>
      <vt:lpstr>SIGGRAPH——Papers 2019</vt:lpstr>
      <vt:lpstr>SIGGRAPH——Papers 2018</vt:lpstr>
      <vt:lpstr>SIGGRAPH——Demo（2019）</vt:lpstr>
      <vt:lpstr>SIGGRAPH——Demo（2020）</vt:lpstr>
      <vt:lpstr>SIGGRAPH——Demo（2021）</vt:lpstr>
    </vt:vector>
  </TitlesOfParts>
  <Company>05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Windows 用户</cp:lastModifiedBy>
  <cp:revision>36</cp:revision>
  <dcterms:created xsi:type="dcterms:W3CDTF">2020-02-23T17:51:40Z</dcterms:created>
  <dcterms:modified xsi:type="dcterms:W3CDTF">2022-03-24T01:18:46Z</dcterms:modified>
</cp:coreProperties>
</file>